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56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76" r:id="rId13"/>
    <p:sldId id="277" r:id="rId14"/>
    <p:sldId id="266" r:id="rId15"/>
    <p:sldId id="268" r:id="rId16"/>
    <p:sldId id="267" r:id="rId17"/>
    <p:sldId id="275" r:id="rId18"/>
    <p:sldId id="271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D5236-159A-44C7-AAB6-3418C31C5D82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DF1BD-7232-4DA6-B89B-872852F62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F1BD-7232-4DA6-B89B-872852F62AE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F1BD-7232-4DA6-B89B-872852F62A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F1BD-7232-4DA6-B89B-872852F62AE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F1BD-7232-4DA6-B89B-872852F62AE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08418D-8BEC-4CB0-82AC-10C9403FE657}" type="datetimeFigureOut">
              <a:rPr lang="ru-RU" smtClean="0"/>
              <a:pPr/>
              <a:t>20.11.2008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4B8243-5E04-4C96-80B1-7A7AB2023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wmf"/><Relationship Id="rId7" Type="http://schemas.openxmlformats.org/officeDocument/2006/relationships/image" Target="../media/image15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wmf"/><Relationship Id="rId7" Type="http://schemas.openxmlformats.org/officeDocument/2006/relationships/image" Target="../media/image15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410472" cy="149746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Тема урока: 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</a:rPr>
              <a:t>Всё об информации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141763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«Исключи лишнее»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7968" cy="5033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Горячее, холодное, шершавое, мягкое, голодное.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Концерт, чтение письма, пение птиц, радиопередача.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Синее, голубое, разноцветное, жёсткое.</a:t>
            </a:r>
          </a:p>
        </p:txBody>
      </p:sp>
      <p:pic>
        <p:nvPicPr>
          <p:cNvPr id="6" name="Picture 13" descr="C:\WINDOWS\Рабочий стол\Преподавание\1-ые слайды презентации\Рис для презентации\порции-текст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6064" y="4769890"/>
            <a:ext cx="2647936" cy="20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9406" cy="120334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Проверка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9406" cy="49625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1.Горячее, холодное, шершавое, мягкое,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u="sng" dirty="0" smtClean="0">
                <a:solidFill>
                  <a:srgbClr val="00B050"/>
                </a:solidFill>
              </a:rPr>
              <a:t>голодное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2.Концерт, </a:t>
            </a:r>
            <a:r>
              <a:rPr lang="ru-RU" sz="4400" b="1" u="sng" dirty="0" smtClean="0">
                <a:solidFill>
                  <a:srgbClr val="00B050"/>
                </a:solidFill>
              </a:rPr>
              <a:t>чтение письма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пение птиц, радиопередача.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3.Синее, голубое, разноцветное, </a:t>
            </a:r>
            <a:r>
              <a:rPr lang="ru-RU" sz="4400" b="1" u="sng" dirty="0" smtClean="0">
                <a:solidFill>
                  <a:srgbClr val="00B050"/>
                </a:solidFill>
              </a:rPr>
              <a:t>жёсткое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Микрорайон </a:t>
            </a:r>
            <a:br>
              <a:rPr lang="ru-RU" sz="4400" b="1" dirty="0" smtClean="0">
                <a:solidFill>
                  <a:srgbClr val="00B050"/>
                </a:solidFill>
              </a:rPr>
            </a:br>
            <a:r>
              <a:rPr lang="ru-RU" sz="4400" b="1" dirty="0" smtClean="0">
                <a:solidFill>
                  <a:srgbClr val="00B050"/>
                </a:solidFill>
              </a:rPr>
              <a:t>«Информационный канал»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9406" cy="48006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Для каждой ситуации укажите источник и приёмник информации:</a:t>
            </a:r>
          </a:p>
          <a:p>
            <a:pPr marL="596646" indent="-514350">
              <a:buAutoNum type="arabicPeriod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Звенит будильник.</a:t>
            </a:r>
          </a:p>
          <a:p>
            <a:pPr marL="596646" indent="-514350">
              <a:buAutoNum type="arabicPeriod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Школьник читает текст в учебнике.</a:t>
            </a:r>
          </a:p>
          <a:p>
            <a:pPr marL="596646" indent="-514350">
              <a:buAutoNum type="arabicPeriod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Ученик работаете с компьютером.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Проверка 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572428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200" b="1" dirty="0" smtClean="0"/>
              <a:t>1. Звенит будильник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Источник – звонок будильника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Приёмник – человек</a:t>
            </a:r>
          </a:p>
          <a:p>
            <a:pPr marL="596646" indent="-514350">
              <a:buNone/>
            </a:pPr>
            <a:r>
              <a:rPr lang="ru-RU" sz="4200" b="1" dirty="0" smtClean="0"/>
              <a:t>2. Школьник читает текст в учебнике</a:t>
            </a:r>
          </a:p>
          <a:p>
            <a:pPr marL="596646" indent="-514350"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 Источник – учебник</a:t>
            </a:r>
          </a:p>
          <a:p>
            <a:pPr marL="596646" indent="-514350"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Приёмник – школьник</a:t>
            </a:r>
          </a:p>
          <a:p>
            <a:pPr marL="596646" indent="-514350">
              <a:buNone/>
            </a:pPr>
            <a:r>
              <a:rPr lang="ru-RU" sz="4200" b="1" dirty="0" smtClean="0"/>
              <a:t>3. Ученик работаете с компьютером</a:t>
            </a:r>
          </a:p>
          <a:p>
            <a:pPr marL="596646" indent="-514350"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 Источник – ученик</a:t>
            </a:r>
          </a:p>
          <a:p>
            <a:pPr marL="596646" indent="-514350">
              <a:buNone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</a:rPr>
              <a:t>Приёмник - компьютер</a:t>
            </a:r>
            <a:endParaRPr lang="ru-RU" sz="4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549516" cy="242889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B050"/>
                </a:solidFill>
              </a:rPr>
              <a:t>Игра</a:t>
            </a:r>
            <a:br>
              <a:rPr lang="ru-RU" sz="6000" b="1" i="1" dirty="0" smtClean="0">
                <a:solidFill>
                  <a:srgbClr val="00B050"/>
                </a:solidFill>
              </a:rPr>
            </a:br>
            <a:r>
              <a:rPr lang="ru-RU" sz="6000" b="1" i="1" dirty="0" smtClean="0">
                <a:solidFill>
                  <a:srgbClr val="00B050"/>
                </a:solidFill>
              </a:rPr>
              <a:t> «Пойми меня»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Микрорайон «Информационное хранилище»</a:t>
            </a: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Plum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1071570" cy="1208950"/>
          </a:xfrm>
        </p:spPr>
      </p:pic>
      <p:pic>
        <p:nvPicPr>
          <p:cNvPr id="5" name="Рисунок 4" descr="Sedan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000240"/>
            <a:ext cx="1714512" cy="675274"/>
          </a:xfrm>
          <a:prstGeom prst="rect">
            <a:avLst/>
          </a:prstGeom>
        </p:spPr>
      </p:pic>
      <p:pic>
        <p:nvPicPr>
          <p:cNvPr id="6" name="Рисунок 5" descr="Teddy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4286256"/>
            <a:ext cx="1285884" cy="1463053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1857364"/>
            <a:ext cx="1394746" cy="114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167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4143380"/>
            <a:ext cx="2714644" cy="1928810"/>
          </a:xfrm>
          <a:prstGeom prst="rect">
            <a:avLst/>
          </a:prstGeom>
        </p:spPr>
      </p:pic>
      <p:pic>
        <p:nvPicPr>
          <p:cNvPr id="10" name="Рисунок 9" descr="fil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4214818"/>
            <a:ext cx="2381250" cy="1905000"/>
          </a:xfrm>
          <a:prstGeom prst="rect">
            <a:avLst/>
          </a:prstGeom>
        </p:spPr>
      </p:pic>
      <p:pic>
        <p:nvPicPr>
          <p:cNvPr id="11" name="Рисунок 10" descr="FontBook_IMG_182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1934" y="1714488"/>
            <a:ext cx="2680600" cy="178595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9406" cy="120334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Практическая работа в графическом редакторе </a:t>
            </a:r>
            <a:r>
              <a:rPr lang="en-US" sz="4400" b="1" dirty="0" smtClean="0">
                <a:solidFill>
                  <a:srgbClr val="00B050"/>
                </a:solidFill>
              </a:rPr>
              <a:t>Paint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9406" cy="47482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В графическом редакторе </a:t>
            </a:r>
            <a:r>
              <a:rPr lang="en-US" sz="4800" dirty="0" smtClean="0"/>
              <a:t>Paint </a:t>
            </a:r>
            <a:r>
              <a:rPr lang="ru-RU" sz="4800" dirty="0" smtClean="0"/>
              <a:t> подчеркните с помощью инструмента </a:t>
            </a:r>
            <a:r>
              <a:rPr lang="ru-RU" sz="4800" i="1" dirty="0" smtClean="0"/>
              <a:t>Линия </a:t>
            </a:r>
            <a:r>
              <a:rPr lang="ru-RU" sz="4800" dirty="0" smtClean="0"/>
              <a:t>только те предметы, которые являются носителями информации.</a:t>
            </a:r>
            <a:endParaRPr lang="ru-RU" sz="4800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lum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1357322" cy="1531337"/>
          </a:xfrm>
        </p:spPr>
      </p:pic>
      <p:pic>
        <p:nvPicPr>
          <p:cNvPr id="5" name="Рисунок 4" descr="Sedan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071678"/>
            <a:ext cx="2539322" cy="1000132"/>
          </a:xfrm>
          <a:prstGeom prst="rect">
            <a:avLst/>
          </a:prstGeom>
        </p:spPr>
      </p:pic>
      <p:pic>
        <p:nvPicPr>
          <p:cNvPr id="6" name="Рисунок 5" descr="Teddy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4143380"/>
            <a:ext cx="1285884" cy="1463053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1500174"/>
            <a:ext cx="1394746" cy="114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167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4071942"/>
            <a:ext cx="2714644" cy="1928810"/>
          </a:xfrm>
          <a:prstGeom prst="rect">
            <a:avLst/>
          </a:prstGeom>
        </p:spPr>
      </p:pic>
      <p:pic>
        <p:nvPicPr>
          <p:cNvPr id="10" name="Рисунок 9" descr="fil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4214818"/>
            <a:ext cx="2381250" cy="1905000"/>
          </a:xfrm>
          <a:prstGeom prst="rect">
            <a:avLst/>
          </a:prstGeom>
        </p:spPr>
      </p:pic>
      <p:pic>
        <p:nvPicPr>
          <p:cNvPr id="11" name="Рисунок 10" descr="FontBook_IMG_182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9124" y="1263088"/>
            <a:ext cx="2500330" cy="1665845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4000496" y="3357562"/>
            <a:ext cx="3143272" cy="15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2844" y="6429396"/>
            <a:ext cx="3071834" cy="15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72132" y="6572272"/>
            <a:ext cx="335758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Итог урока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9406" cy="4891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1. Что в экскурсии понравилось больше всего?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2. Что вы сегодня вспомнили?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3. С какой информацией вы встретились в пути?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4. Как вы думаете, что вам помогло выполнить все задания?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0502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Задание на дом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14422"/>
            <a:ext cx="8719406" cy="5033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7" name="Picture 9" descr="C:\WINDOWS\Рабочий стол\Risssssssss\Резерв_отнесла\Рамки\Рамки\негр-указывает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28802"/>
            <a:ext cx="3428992" cy="474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857620" y="1785926"/>
            <a:ext cx="4267200" cy="3516313"/>
          </a:xfrm>
          <a:prstGeom prst="wedgeRoundRectCallout">
            <a:avLst>
              <a:gd name="adj1" fmla="val -77903"/>
              <a:gd name="adj2" fmla="val -33792"/>
              <a:gd name="adj3" fmla="val 16667"/>
            </a:avLst>
          </a:prstGeom>
          <a:gradFill rotWithShape="0">
            <a:gsLst>
              <a:gs pos="0">
                <a:srgbClr val="FFCC99"/>
              </a:gs>
              <a:gs pos="50000">
                <a:srgbClr val="FFE5CB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D0002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6248" y="2214554"/>
            <a:ext cx="3500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Ваши впечатления об экскурсии опишите в мини - сочинении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«Приключения в городе Информации» </a:t>
            </a:r>
            <a:r>
              <a:rPr lang="ru-RU" sz="2400" b="1" dirty="0" smtClean="0"/>
              <a:t>или оформите в виде рисунков.</a:t>
            </a:r>
            <a:endParaRPr lang="ru-RU" sz="2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410604" cy="6429420"/>
          </a:xfrm>
        </p:spPr>
        <p:txBody>
          <a:bodyPr>
            <a:noAutofit/>
          </a:bodyPr>
          <a:lstStyle/>
          <a:p>
            <a:pPr marL="770382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Что такое информация?</a:t>
            </a:r>
          </a:p>
          <a:p>
            <a:pPr marL="770382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Какие примеры информации вы можете привести?</a:t>
            </a:r>
          </a:p>
          <a:p>
            <a:pPr marL="770382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Какие виды информации вы знаете?</a:t>
            </a:r>
          </a:p>
          <a:p>
            <a:pPr marL="770382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Какими органами чувств человек воспринимает информацию?</a:t>
            </a:r>
          </a:p>
          <a:p>
            <a:pPr marL="770382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Какие носители информации вы знаете?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Маршрутная карта </a:t>
            </a:r>
            <a:endParaRPr lang="ru-RU" sz="4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357300"/>
          <a:ext cx="8001056" cy="47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692"/>
                <a:gridCol w="2299364"/>
              </a:tblGrid>
              <a:tr h="9429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Этапы движения в пути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Самоконтроль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 Задание «Ромашка»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 Задание  «Исключить лишнее»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 Задание «Информационный</a:t>
                      </a:r>
                      <a:r>
                        <a:rPr lang="ru-RU" sz="2000" b="1" baseline="0" dirty="0" smtClean="0"/>
                        <a:t> канал</a:t>
                      </a:r>
                      <a:r>
                        <a:rPr lang="ru-RU" sz="2000" b="1" dirty="0" smtClean="0"/>
                        <a:t>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 Практическая работа в графическом редакторе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ddles_7010252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-35739" y="0"/>
            <a:ext cx="9179739" cy="6858000"/>
          </a:xfrm>
        </p:spPr>
      </p:pic>
      <p:sp>
        <p:nvSpPr>
          <p:cNvPr id="3" name="TextBox 2"/>
          <p:cNvSpPr txBox="1"/>
          <p:nvPr/>
        </p:nvSpPr>
        <p:spPr>
          <a:xfrm>
            <a:off x="1285852" y="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Экскурсия в город Информации</a:t>
            </a:r>
            <a:endParaRPr lang="ru-RU" sz="3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_2763348.jpg"/>
          <p:cNvPicPr>
            <a:picLocks noGrp="1" noChangeAspect="1"/>
          </p:cNvPicPr>
          <p:nvPr>
            <p:ph idx="1"/>
          </p:nvPr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TextBox 9"/>
          <p:cNvSpPr txBox="1"/>
          <p:nvPr/>
        </p:nvSpPr>
        <p:spPr>
          <a:xfrm>
            <a:off x="3571868" y="1500174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Город Информации</a:t>
            </a:r>
            <a:endParaRPr lang="ru-RU" sz="2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8" descr="C:\WINDOWS\Рабочий стол\Преподавание\1-ые слайды презентации\Рис для презентации\содержание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0"/>
            <a:ext cx="70009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28926" y="642918"/>
            <a:ext cx="321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Вопросы: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14422"/>
            <a:ext cx="642942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1. Что можно делать с информацией: </a:t>
            </a:r>
            <a:r>
              <a:rPr lang="ru-RU" sz="2800" b="1" dirty="0" smtClean="0"/>
              <a:t>сварить, передать, прокричать, хранить, мешать, носить, обрабатывать, услышать, продать, получить?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571876"/>
            <a:ext cx="64294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2. Какая бывает информация: </a:t>
            </a:r>
            <a:r>
              <a:rPr lang="ru-RU" sz="2800" b="1" dirty="0" smtClean="0"/>
              <a:t>зелёная, светлая, достоверная, невкусная, полная, нечётная, железная, точная, золотая?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6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8643998" cy="6858000"/>
          </a:xfrm>
          <a:prstGeom prst="rect">
            <a:avLst/>
          </a:prstGeom>
        </p:spPr>
      </p:pic>
      <p:pic>
        <p:nvPicPr>
          <p:cNvPr id="2" name="Picture 2057" descr="C:\WINDOWS\Рабочий стол\Преподавание\1-ые слайды презентации\Рис для презентации\содержание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6200" y="-228600"/>
            <a:ext cx="93726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715436" cy="141763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Микрорайон «Видов»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00166" y="1928801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450880">
            <a:off x="1672985" y="1405380"/>
            <a:ext cx="35719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57356" y="2000239"/>
            <a:ext cx="571504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954163">
            <a:off x="979866" y="1625913"/>
            <a:ext cx="571504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9937181">
            <a:off x="978937" y="2184078"/>
            <a:ext cx="571504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926409">
            <a:off x="1616865" y="2315977"/>
            <a:ext cx="357190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2135178">
            <a:off x="1552478" y="891633"/>
            <a:ext cx="785818" cy="30718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0251242">
            <a:off x="889856" y="2807965"/>
            <a:ext cx="273011" cy="797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038187" y="4286257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rot="1450880">
            <a:off x="2211006" y="3762836"/>
            <a:ext cx="35719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395377" y="4357694"/>
            <a:ext cx="571504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rot="1954163">
            <a:off x="1517887" y="3983368"/>
            <a:ext cx="571504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rot="19937181">
            <a:off x="1516958" y="4541533"/>
            <a:ext cx="571504" cy="357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rot="20926409">
            <a:off x="2154886" y="4673432"/>
            <a:ext cx="357190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2135178">
            <a:off x="2090499" y="3249088"/>
            <a:ext cx="785818" cy="30718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20251242">
            <a:off x="1427877" y="5165420"/>
            <a:ext cx="273011" cy="797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143504" y="2500306"/>
            <a:ext cx="1357322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Вид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357818" y="1000108"/>
            <a:ext cx="1000132" cy="1500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рисунок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 rot="2509093">
            <a:off x="3627863" y="1685705"/>
            <a:ext cx="1826212" cy="10799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45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1934" y="1785926"/>
            <a:ext cx="85725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b="1" dirty="0" smtClean="0"/>
              <a:t>   </a:t>
            </a:r>
            <a:endParaRPr lang="ru-RU" sz="2800" b="1" dirty="0"/>
          </a:p>
        </p:txBody>
      </p:sp>
      <p:sp>
        <p:nvSpPr>
          <p:cNvPr id="44" name="Овал 43"/>
          <p:cNvSpPr/>
          <p:nvPr/>
        </p:nvSpPr>
        <p:spPr>
          <a:xfrm rot="20847360">
            <a:off x="3376905" y="3189577"/>
            <a:ext cx="1856613" cy="10400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DVD - </a:t>
            </a:r>
            <a:r>
              <a:rPr lang="ru-RU" b="1" dirty="0" smtClean="0">
                <a:solidFill>
                  <a:schemeClr val="tx1"/>
                </a:solidFill>
              </a:rPr>
              <a:t>фильм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 rot="18350487">
            <a:off x="6591260" y="3266632"/>
            <a:ext cx="1059976" cy="18225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ение птиц</a:t>
            </a:r>
            <a:endParaRPr lang="ru-RU" b="1" dirty="0"/>
          </a:p>
        </p:txBody>
      </p:sp>
      <p:sp>
        <p:nvSpPr>
          <p:cNvPr id="46" name="Овал 45"/>
          <p:cNvSpPr/>
          <p:nvPr/>
        </p:nvSpPr>
        <p:spPr>
          <a:xfrm rot="19584322">
            <a:off x="6340329" y="1843786"/>
            <a:ext cx="1853588" cy="11705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лукоморья дуб зелёный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48" name="Прямая соединительная линия 47"/>
          <p:cNvCxnSpPr>
            <a:stCxn id="40" idx="4"/>
          </p:cNvCxnSpPr>
          <p:nvPr/>
        </p:nvCxnSpPr>
        <p:spPr>
          <a:xfrm rot="5400000">
            <a:off x="4268401" y="5304236"/>
            <a:ext cx="2928934" cy="17859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 rot="20466314">
            <a:off x="4963481" y="4749579"/>
            <a:ext cx="571504" cy="207170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1" name="Picture 5" descr="C:\WINDOWS\Рабочий стол\Преподавание\1-ые слайды презентации\Рис для презентации\думает_карикатур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5357226"/>
            <a:ext cx="1352512" cy="150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647968" cy="120334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Проверка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33688" cy="531973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1. – Графическая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2. -  Текстовая 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3. – Звуковая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4. – Видео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                                                  5. – Числовая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85918" y="2285992"/>
            <a:ext cx="1357322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Вид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57356" y="785794"/>
            <a:ext cx="1000132" cy="1500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рисунок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rot="2509093">
            <a:off x="127401" y="1452371"/>
            <a:ext cx="1826212" cy="10799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20847360">
            <a:off x="90789" y="2975262"/>
            <a:ext cx="1856613" cy="10400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DVD - </a:t>
            </a:r>
            <a:r>
              <a:rPr lang="ru-RU" b="1" dirty="0" smtClean="0">
                <a:solidFill>
                  <a:schemeClr val="tx1"/>
                </a:solidFill>
              </a:rPr>
              <a:t>фильм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rot="18350487">
            <a:off x="3090798" y="3052318"/>
            <a:ext cx="1059976" cy="18225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ение птиц</a:t>
            </a:r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 rot="19584322">
            <a:off x="2839867" y="1629472"/>
            <a:ext cx="1853588" cy="11705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лукоморья дуб зелёный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2" idx="4"/>
          </p:cNvCxnSpPr>
          <p:nvPr/>
        </p:nvCxnSpPr>
        <p:spPr>
          <a:xfrm rot="5400000">
            <a:off x="910815" y="5089922"/>
            <a:ext cx="2928934" cy="17859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 rot="20466314">
            <a:off x="1677332" y="4537288"/>
            <a:ext cx="571504" cy="207170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857488" y="1000108"/>
            <a:ext cx="571504" cy="5715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1857364"/>
            <a:ext cx="500066" cy="5000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429124" y="4143380"/>
            <a:ext cx="428628" cy="5000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57158" y="4071942"/>
            <a:ext cx="571504" cy="5715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000100" y="1000108"/>
            <a:ext cx="500066" cy="4286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387</TotalTime>
  <Words>422</Words>
  <Application>Microsoft Office PowerPoint</Application>
  <PresentationFormat>Экран (4:3)</PresentationFormat>
  <Paragraphs>84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Тема урока:  Всё об информации</vt:lpstr>
      <vt:lpstr>Слайд 2</vt:lpstr>
      <vt:lpstr>Маршрутная карта </vt:lpstr>
      <vt:lpstr>Слайд 4</vt:lpstr>
      <vt:lpstr>Слайд 5</vt:lpstr>
      <vt:lpstr>Слайд 6</vt:lpstr>
      <vt:lpstr>Слайд 7</vt:lpstr>
      <vt:lpstr>Микрорайон «Видов»</vt:lpstr>
      <vt:lpstr>Проверка </vt:lpstr>
      <vt:lpstr>«Исключи лишнее»</vt:lpstr>
      <vt:lpstr>Проверка </vt:lpstr>
      <vt:lpstr>Микрорайон  «Информационный канал»</vt:lpstr>
      <vt:lpstr>Проверка </vt:lpstr>
      <vt:lpstr>Игра  «Пойми меня»</vt:lpstr>
      <vt:lpstr>Микрорайон «Информационное хранилище»</vt:lpstr>
      <vt:lpstr>Практическая работа в графическом редакторе Paint</vt:lpstr>
      <vt:lpstr>Слайд 17</vt:lpstr>
      <vt:lpstr>Итог урока</vt:lpstr>
      <vt:lpstr>Задание на дом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учитель</cp:lastModifiedBy>
  <cp:revision>44</cp:revision>
  <dcterms:created xsi:type="dcterms:W3CDTF">2008-11-16T15:02:40Z</dcterms:created>
  <dcterms:modified xsi:type="dcterms:W3CDTF">2008-11-20T09:15:02Z</dcterms:modified>
</cp:coreProperties>
</file>