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5" r:id="rId3"/>
    <p:sldId id="271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офиль\Desktop\храмы\0_98c5f_5021c2c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6926"/>
            <a:ext cx="4310746" cy="3204279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рофиль\Desktop\храмы\0_70c71_f35faaee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64522"/>
            <a:ext cx="4176464" cy="2882195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Профиль\Desktop\храмы\kronshtad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8" y="246927"/>
            <a:ext cx="4085240" cy="3204278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6493" y="5013176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Морской собор святителя Николая Чудотворца в Кронштадте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502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офиль\Desktop\маме крещение\Chrám_svatého_Vladimíra,_Kyj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98258"/>
            <a:ext cx="2346983" cy="2266646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рофиль\Desktop\маме крещение\sobor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308" y="298258"/>
            <a:ext cx="2926185" cy="2194638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Профиль\Desktop\маме крещение\6344255_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941" y="298258"/>
            <a:ext cx="3022195" cy="2266646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85293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Владимирский собор в Киеве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16818" y="538361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Софийский собор</a:t>
            </a:r>
          </a:p>
          <a:p>
            <a:pPr algn="ctr"/>
            <a:r>
              <a:rPr lang="ru-RU" b="1" dirty="0" smtClean="0"/>
              <a:t> в Новгороде</a:t>
            </a:r>
            <a:endParaRPr lang="ru-RU" b="1" dirty="0"/>
          </a:p>
        </p:txBody>
      </p:sp>
      <p:pic>
        <p:nvPicPr>
          <p:cNvPr id="4103" name="Picture 7" descr="D:\Профиль\Desktop\картинки\15402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137" y="3353300"/>
            <a:ext cx="2375611" cy="1781708"/>
          </a:xfrm>
          <a:prstGeom prst="rect">
            <a:avLst/>
          </a:prstGeom>
          <a:noFill/>
          <a:ln w="222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Профиль\Desktop\картинки\201305082106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1" y="3356992"/>
            <a:ext cx="4493620" cy="2527660"/>
          </a:xfrm>
          <a:prstGeom prst="rect">
            <a:avLst/>
          </a:prstGeom>
          <a:noFill/>
          <a:ln w="222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Профиль\Desktop\картинки\preobragenska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2657"/>
            <a:ext cx="2006874" cy="2675832"/>
          </a:xfrm>
          <a:prstGeom prst="rect">
            <a:avLst/>
          </a:prstGeom>
          <a:noFill/>
          <a:ln w="222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601915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Кижи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504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офиль\Desktop\храмы\110284482_large_4883260_1_1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36768"/>
            <a:ext cx="4530801" cy="3014605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рофиль\Desktop\храмы\1389801170_14875742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45" y="736768"/>
            <a:ext cx="4335289" cy="3014605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Профиль\Desktop\храмы\васил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25" y="4103318"/>
            <a:ext cx="4383309" cy="2435171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Профиль\Desktop\храмы\покровски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4" y="4103318"/>
            <a:ext cx="4383307" cy="2435171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Покровский собор в Москве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536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Профиль\Desktop\картинки крещение\000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2031"/>
            <a:ext cx="3312391" cy="5065466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Профиль\Desktop\картинки крещение\27_oct_nestor_the_chronicler_of_the_kiev_near_ca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1989452" cy="2880320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D:\Профиль\Desktop\картинки крещение\143169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2031"/>
            <a:ext cx="5256584" cy="3063603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D:\Профиль\Desktop\картинки крещение\8596_NpAdvHov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1988713" cy="2880320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6799" y="86021"/>
            <a:ext cx="359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Братья Кирилл и Мефодий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6037257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Нестор - летописец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72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28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Осадчая</cp:lastModifiedBy>
  <cp:revision>23</cp:revision>
  <dcterms:created xsi:type="dcterms:W3CDTF">2014-11-16T10:33:10Z</dcterms:created>
  <dcterms:modified xsi:type="dcterms:W3CDTF">2014-12-21T14:04:22Z</dcterms:modified>
</cp:coreProperties>
</file>