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офиль\Desktop\картинки крещение\6f4922f45568161a8cdf4ad2299f6d23autor_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3598"/>
            <a:ext cx="3783645" cy="32539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рофиль\Desktop\картинки крещение\011_Olshanskiy_Klyatva_Svarozis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3598"/>
            <a:ext cx="4824536" cy="32701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869160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Первая религиозная реформа была осуществлена  в 980 г. По распоряжению Владимира в Киеве были установлены идолы шести божеств, включенных в государственный пантеон. Главным был Перун, бог грома и молнии, покровитель дружины. Его идол выделялся серебряной головой с золотыми усами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3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400" y="615668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Выбор веры Владимиром</a:t>
            </a:r>
            <a:endParaRPr lang="ru-RU" sz="2400" b="1" dirty="0"/>
          </a:p>
        </p:txBody>
      </p:sp>
      <p:pic>
        <p:nvPicPr>
          <p:cNvPr id="11266" name="Picture 2" descr="D:\Профиль\Desktop\картинки крещение\Kreschenie_Ru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03" y="1484784"/>
            <a:ext cx="6255622" cy="4459201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Профиль\Desktop\маме крещение\79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7" y="116632"/>
            <a:ext cx="1781300" cy="302433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Профиль\Desktop\маме крещение\1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2" y="3422344"/>
            <a:ext cx="2315310" cy="3195128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1871" y="140543"/>
            <a:ext cx="581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Племенные культы не могли создать единую государственную религиозную систему, т.к. языческий пантеон не мог объединить верования всех племен Древней Руси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70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766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Крещение Владимира</a:t>
            </a:r>
            <a:endParaRPr lang="ru-RU" sz="2400" b="1" dirty="0"/>
          </a:p>
        </p:txBody>
      </p:sp>
      <p:pic>
        <p:nvPicPr>
          <p:cNvPr id="2050" name="Picture 2" descr="D:\Профиль\Desktop\маме крещение\крещение владимира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4892"/>
            <a:ext cx="6969528" cy="5093564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офиль\Desktop\картинки\x_43961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" y="4049200"/>
            <a:ext cx="1751306" cy="25355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офиль\Desktop\картинки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972"/>
            <a:ext cx="1542593" cy="224691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3068960"/>
            <a:ext cx="16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Анна</a:t>
            </a:r>
          </a:p>
          <a:p>
            <a:pPr algn="ctr"/>
            <a:r>
              <a:rPr lang="ru-RU" b="1" dirty="0" smtClean="0"/>
              <a:t>Византийская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3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415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Крещение </a:t>
            </a:r>
            <a:r>
              <a:rPr lang="ru-RU" sz="2400" b="1" dirty="0"/>
              <a:t>Р</a:t>
            </a:r>
            <a:r>
              <a:rPr lang="ru-RU" sz="2400" b="1" dirty="0" smtClean="0"/>
              <a:t>уси </a:t>
            </a:r>
            <a:endParaRPr lang="ru-RU" sz="2400" b="1" dirty="0"/>
          </a:p>
        </p:txBody>
      </p:sp>
      <p:pic>
        <p:nvPicPr>
          <p:cNvPr id="3074" name="Picture 2" descr="D:\Профиль\Desktop\маме крещение\kreschenie_rusi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4" y="4005064"/>
            <a:ext cx="3932608" cy="262465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филь\Desktop\маме крещение\aa63272ca4f3a60e7db14828134fcf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4" y="794321"/>
            <a:ext cx="3923928" cy="2942947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офиль\Desktop\маме крещение\3105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74" y="794321"/>
            <a:ext cx="3507666" cy="5826767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25</cp:revision>
  <dcterms:created xsi:type="dcterms:W3CDTF">2014-11-16T10:33:10Z</dcterms:created>
  <dcterms:modified xsi:type="dcterms:W3CDTF">2014-12-21T14:02:30Z</dcterms:modified>
</cp:coreProperties>
</file>