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филь\Desktop\маме крещение\243927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" y="122175"/>
            <a:ext cx="4257389" cy="3025197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Профиль\Desktop\картинки крещение\15047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43" y="3356992"/>
            <a:ext cx="4549409" cy="326199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Профиль\Desktop\картинки крещение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5243"/>
            <a:ext cx="4136175" cy="3102130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56992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 Христианству Владимира привело реальное и логичное понимание преимуществ учения перед другими религиями и явная польза от него для общественного сознания и роста государства. </a:t>
            </a:r>
          </a:p>
          <a:p>
            <a:pPr algn="ctr"/>
            <a:r>
              <a:rPr lang="ru-RU" b="1" dirty="0" smtClean="0"/>
              <a:t>За то, что кн. Владимир привел русский народ к свету Христианства, Русская церковь причислила его к лику святых со званием Равноапостольного.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39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филь\Desktop\храмы\1964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" y="116632"/>
            <a:ext cx="2203028" cy="300835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офиль\Desktop\храмы\0_8330b_d27ad22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3510"/>
            <a:ext cx="3600400" cy="2700300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рофиль\Desktop\храмы\0_8c2a6_c012578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57159"/>
            <a:ext cx="5616624" cy="374207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рофиль\Desktop\храмы\f4d0a8a889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7" y="3352719"/>
            <a:ext cx="2323543" cy="3416975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4868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Собор Христа Спасителя </a:t>
            </a:r>
          </a:p>
          <a:p>
            <a:pPr algn="ctr"/>
            <a:r>
              <a:rPr lang="ru-RU" sz="2000" b="1" dirty="0" smtClean="0"/>
              <a:t>в Санкт-Петербурге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080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55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25</cp:revision>
  <dcterms:created xsi:type="dcterms:W3CDTF">2014-11-16T10:33:10Z</dcterms:created>
  <dcterms:modified xsi:type="dcterms:W3CDTF">2014-12-21T14:04:07Z</dcterms:modified>
</cp:coreProperties>
</file>