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Desktop\маме крещение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5" y="2780928"/>
            <a:ext cx="4601218" cy="3023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1139" y="188640"/>
            <a:ext cx="490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Крещение Руси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D:\Профиль\Desktop\храмы\18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3" y="1105310"/>
            <a:ext cx="3631683" cy="2701064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храмы\alexeev123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75" y="3987205"/>
            <a:ext cx="3764189" cy="253813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офиль\Desktop\храмы\59270674_kresheni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1" y="188639"/>
            <a:ext cx="1878507" cy="24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4496" y="1422560"/>
            <a:ext cx="2435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988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3" y="6021288"/>
            <a:ext cx="459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Выражение «Крещение Руси» есть в «Повести временных лет»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755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864" y="600480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Татищев Василий Никитич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6422" y="600480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Карамзин Николай Михайлович</a:t>
            </a:r>
            <a:endParaRPr lang="ru-RU" sz="2000" b="1" dirty="0"/>
          </a:p>
        </p:txBody>
      </p:sp>
      <p:pic>
        <p:nvPicPr>
          <p:cNvPr id="6146" name="Picture 2" descr="D:\Профиль\Desktop\картинки крещение\Tatishch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56426"/>
            <a:ext cx="3541029" cy="463996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филь\Desktop\картинки крещение\Tropinin_karamz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56426"/>
            <a:ext cx="3485586" cy="463996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276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российской историографии Нового времени употребляются термины «крещение России» и «крещение славян и Руси»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39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филь\Desktop\картинки крещение\palom_vitebsk18022012_14_originalx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659"/>
          <a:stretch/>
        </p:blipFill>
        <p:spPr bwMode="auto">
          <a:xfrm>
            <a:off x="323528" y="260648"/>
            <a:ext cx="2381563" cy="2322023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рофиль\Desktop\картинки крещение\20100101521-Swieta_Ol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1690"/>
            <a:ext cx="2736304" cy="3998774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Профиль\Desktop\картинки крещение\2103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065"/>
            <a:ext cx="4752528" cy="343539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7667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Княгиня Ольга – первый правитель Древнерусского государства, официально принявший христианство византийского обряда в 957 году.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62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филь\Desktop\картинки крещение\12b94c2570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8" y="5142676"/>
            <a:ext cx="3846485" cy="1405888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филь\Desktop\картинки крещение\800x600_vbOz14F31hAn0Zb03b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20000" cy="3238500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73016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Мощи княгини Ольги были обретены нетленными при князе Владимире и положены в Десятинной церкви. Это был первый случай открытия мощей на Руси. Княгиня Ольга была причислена к лику святых.</a:t>
            </a:r>
            <a:endParaRPr lang="ru-RU" sz="2400" b="1" dirty="0"/>
          </a:p>
        </p:txBody>
      </p:sp>
      <p:pic>
        <p:nvPicPr>
          <p:cNvPr id="5122" name="Picture 2" descr="F:\Church_of_Tithes,_Kiev,_ruins_in_1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84" y="5142676"/>
            <a:ext cx="1131114" cy="14633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sights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794175" cy="190661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3103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Мученики Федор и Иоанн</a:t>
            </a:r>
            <a:endParaRPr lang="ru-RU" sz="2400" b="1" dirty="0"/>
          </a:p>
        </p:txBody>
      </p:sp>
      <p:pic>
        <p:nvPicPr>
          <p:cNvPr id="9218" name="Picture 2" descr="D:\Профиль\Desktop\картинки крещение\Fedor_Ioann_gibe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44" y="836712"/>
            <a:ext cx="3125479" cy="2106573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рофиль\Desktop\картинки крещение\Сергей Ефошкин. Первые русские мученики Федор и Иоанн перед гибель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39" y="461863"/>
            <a:ext cx="3807926" cy="507504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Профиль\Desktop\картинки крещение\23741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" y="3068960"/>
            <a:ext cx="4486110" cy="359885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0338" y="5575635"/>
            <a:ext cx="371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Закладка Владимиром Десятинной церкви в Киеве. Художник  В. Верещагин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68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25</cp:revision>
  <dcterms:created xsi:type="dcterms:W3CDTF">2014-11-16T10:33:10Z</dcterms:created>
  <dcterms:modified xsi:type="dcterms:W3CDTF">2014-12-21T14:01:32Z</dcterms:modified>
</cp:coreProperties>
</file>