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33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9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42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08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99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24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45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0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1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52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50E5-2FE2-4C3A-AB63-98C132315B6B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4D9D-0FA3-4AE6-B532-EB7D046621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4632" cy="864095"/>
          </a:xfrm>
        </p:spPr>
        <p:txBody>
          <a:bodyPr/>
          <a:lstStyle/>
          <a:p>
            <a:r>
              <a:rPr lang="ru-RU" b="1" dirty="0" smtClean="0"/>
              <a:t>Окружность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848872" cy="4608512"/>
          </a:xfrm>
        </p:spPr>
        <p:txBody>
          <a:bodyPr/>
          <a:lstStyle/>
          <a:p>
            <a:pPr algn="l"/>
            <a:r>
              <a:rPr lang="ru-RU" dirty="0" smtClean="0"/>
              <a:t>- Геометрическая фигура, состоящая из всех точек плоскости, расположенных на заданном расстоянии от данной точки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355976" y="3717032"/>
            <a:ext cx="2592288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**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4803208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188624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 flipH="1">
            <a:off x="5652118" y="493609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0432" cy="936104"/>
          </a:xfrm>
        </p:spPr>
        <p:txBody>
          <a:bodyPr/>
          <a:lstStyle/>
          <a:p>
            <a:r>
              <a:rPr lang="ru-RU" dirty="0" smtClean="0"/>
              <a:t>Элементы окружности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928992" cy="5184576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 =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ОА – радиус (</a:t>
            </a:r>
            <a:r>
              <a:rPr lang="ru-RU" dirty="0" smtClean="0">
                <a:solidFill>
                  <a:schemeClr val="tx1"/>
                </a:solidFill>
              </a:rPr>
              <a:t>спица)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            d =</a:t>
            </a:r>
            <a:r>
              <a:rPr lang="ru-RU" b="1" dirty="0" smtClean="0">
                <a:solidFill>
                  <a:schemeClr val="tx1"/>
                </a:solidFill>
              </a:rPr>
              <a:t>  ВС –диаметр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(поперечник)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ru-RU" b="1" dirty="0" smtClean="0">
                <a:solidFill>
                  <a:schemeClr val="tx1"/>
                </a:solidFill>
              </a:rPr>
              <a:t> КМ – хорда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     </a:t>
            </a:r>
            <a:r>
              <a:rPr lang="en-US" sz="4000" b="1" dirty="0" smtClean="0">
                <a:solidFill>
                  <a:schemeClr val="tx1"/>
                </a:solidFill>
              </a:rPr>
              <a:t>d = 2 r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sz="4000" b="1" dirty="0" smtClean="0">
                <a:solidFill>
                  <a:schemeClr val="tx1"/>
                </a:solidFill>
              </a:rPr>
              <a:t>    </a:t>
            </a:r>
            <a:r>
              <a:rPr lang="ru-RU" b="1" dirty="0" smtClean="0">
                <a:solidFill>
                  <a:schemeClr val="tx1"/>
                </a:solidFill>
              </a:rPr>
              <a:t>АСМ - дуга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71600" y="2276872"/>
            <a:ext cx="3146648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32416" y="2738167"/>
            <a:ext cx="2225016" cy="21385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6" idx="6"/>
          </p:cNvCxnSpPr>
          <p:nvPr/>
        </p:nvCxnSpPr>
        <p:spPr>
          <a:xfrm>
            <a:off x="2544924" y="3789040"/>
            <a:ext cx="157332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71600" y="3789040"/>
            <a:ext cx="2359986" cy="1296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18248" y="3573016"/>
            <a:ext cx="28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187624" y="22768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01209" y="487669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1560" y="3645024"/>
            <a:ext cx="45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331586" y="5085184"/>
            <a:ext cx="61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78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278688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00606" y="1196752"/>
            <a:ext cx="8419865" cy="5184576"/>
          </a:xfrm>
        </p:spPr>
        <p:txBody>
          <a:bodyPr/>
          <a:lstStyle/>
          <a:p>
            <a:r>
              <a:rPr lang="ru-RU" b="1" dirty="0" smtClean="0"/>
              <a:t>Элементы круга</a:t>
            </a:r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ОА-радиус   </a:t>
            </a:r>
          </a:p>
          <a:p>
            <a:pPr algn="r"/>
            <a:r>
              <a:rPr lang="ru-RU" b="1" dirty="0"/>
              <a:t> </a:t>
            </a:r>
            <a:r>
              <a:rPr lang="ru-RU" b="1" dirty="0" smtClean="0"/>
              <a:t>              ВС – диаметр              </a:t>
            </a:r>
          </a:p>
        </p:txBody>
      </p:sp>
      <p:sp>
        <p:nvSpPr>
          <p:cNvPr id="5" name="Овал 4"/>
          <p:cNvSpPr/>
          <p:nvPr/>
        </p:nvSpPr>
        <p:spPr>
          <a:xfrm>
            <a:off x="1264703" y="1844824"/>
            <a:ext cx="3240360" cy="3096344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   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7"/>
            <a:endCxn id="5" idx="3"/>
          </p:cNvCxnSpPr>
          <p:nvPr/>
        </p:nvCxnSpPr>
        <p:spPr>
          <a:xfrm flipH="1">
            <a:off x="1739243" y="2298273"/>
            <a:ext cx="2291280" cy="2189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7"/>
            <a:endCxn id="5" idx="3"/>
          </p:cNvCxnSpPr>
          <p:nvPr/>
        </p:nvCxnSpPr>
        <p:spPr>
          <a:xfrm flipH="1">
            <a:off x="1739243" y="2298273"/>
            <a:ext cx="2291280" cy="21894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7"/>
            <a:endCxn id="5" idx="3"/>
          </p:cNvCxnSpPr>
          <p:nvPr/>
        </p:nvCxnSpPr>
        <p:spPr>
          <a:xfrm flipH="1">
            <a:off x="1739243" y="2298273"/>
            <a:ext cx="2291280" cy="2189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5" idx="6"/>
          </p:cNvCxnSpPr>
          <p:nvPr/>
        </p:nvCxnSpPr>
        <p:spPr>
          <a:xfrm>
            <a:off x="2884883" y="3392996"/>
            <a:ext cx="1620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24472" y="46531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39952" y="2060848"/>
            <a:ext cx="52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860032" y="328498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27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73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Окружность</vt:lpstr>
      <vt:lpstr>Элементы окружности</vt:lpstr>
      <vt:lpstr>Круг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Окружность</dc:title>
  <dc:creator>Галина</dc:creator>
  <cp:lastModifiedBy>Галина</cp:lastModifiedBy>
  <cp:revision>7</cp:revision>
  <dcterms:created xsi:type="dcterms:W3CDTF">2014-12-21T15:31:48Z</dcterms:created>
  <dcterms:modified xsi:type="dcterms:W3CDTF">2014-12-21T16:27:24Z</dcterms:modified>
</cp:coreProperties>
</file>