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E524F-A979-4705-8FC5-AC806254151E}" type="datetimeFigureOut">
              <a:rPr lang="ru-RU" smtClean="0"/>
              <a:pPr/>
              <a:t>15.04.2012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A357-C3CE-42EB-BCC2-BBA72F808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E524F-A979-4705-8FC5-AC806254151E}" type="datetimeFigureOut">
              <a:rPr lang="ru-RU" smtClean="0"/>
              <a:pPr/>
              <a:t>15.04.2012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A357-C3CE-42EB-BCC2-BBA72F808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E524F-A979-4705-8FC5-AC806254151E}" type="datetimeFigureOut">
              <a:rPr lang="ru-RU" smtClean="0"/>
              <a:pPr/>
              <a:t>15.04.2012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A357-C3CE-42EB-BCC2-BBA72F808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E524F-A979-4705-8FC5-AC806254151E}" type="datetimeFigureOut">
              <a:rPr lang="ru-RU" smtClean="0"/>
              <a:pPr/>
              <a:t>15.04.2012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A357-C3CE-42EB-BCC2-BBA72F808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E524F-A979-4705-8FC5-AC806254151E}" type="datetimeFigureOut">
              <a:rPr lang="ru-RU" smtClean="0"/>
              <a:pPr/>
              <a:t>15.04.2012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A357-C3CE-42EB-BCC2-BBA72F808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E524F-A979-4705-8FC5-AC806254151E}" type="datetimeFigureOut">
              <a:rPr lang="ru-RU" smtClean="0"/>
              <a:pPr/>
              <a:t>15.04.2012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A357-C3CE-42EB-BCC2-BBA72F808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E524F-A979-4705-8FC5-AC806254151E}" type="datetimeFigureOut">
              <a:rPr lang="ru-RU" smtClean="0"/>
              <a:pPr/>
              <a:t>15.04.2012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A357-C3CE-42EB-BCC2-BBA72F808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E524F-A979-4705-8FC5-AC806254151E}" type="datetimeFigureOut">
              <a:rPr lang="ru-RU" smtClean="0"/>
              <a:pPr/>
              <a:t>15.04.2012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A357-C3CE-42EB-BCC2-BBA72F808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E524F-A979-4705-8FC5-AC806254151E}" type="datetimeFigureOut">
              <a:rPr lang="ru-RU" smtClean="0"/>
              <a:pPr/>
              <a:t>15.04.2012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A357-C3CE-42EB-BCC2-BBA72F808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E524F-A979-4705-8FC5-AC806254151E}" type="datetimeFigureOut">
              <a:rPr lang="ru-RU" smtClean="0"/>
              <a:pPr/>
              <a:t>15.04.2012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A357-C3CE-42EB-BCC2-BBA72F808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E524F-A979-4705-8FC5-AC806254151E}" type="datetimeFigureOut">
              <a:rPr lang="ru-RU" smtClean="0"/>
              <a:pPr/>
              <a:t>15.04.2012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B80A357-C3CE-42EB-BCC2-BBA72F808E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F5E524F-A979-4705-8FC5-AC806254151E}" type="datetimeFigureOut">
              <a:rPr lang="ru-RU" smtClean="0"/>
              <a:pPr/>
              <a:t>15.04.2012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B80A357-C3CE-42EB-BCC2-BBA72F808E2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nopoisk.ru/level/4/people/7627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  <a:t>Who won the amateur "Golden Gloves" championship in 1959 and 1960. </a:t>
            </a:r>
            <a:endParaRPr lang="ru-RU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437112"/>
            <a:ext cx="280831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060848"/>
            <a:ext cx="3312368" cy="2287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4509120"/>
            <a:ext cx="244827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467544" y="2276872"/>
            <a:ext cx="86764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effectLst/>
                <a:latin typeface="Comic Sans MS" pitchFamily="66" charset="0"/>
                <a:cs typeface="Arial" pitchFamily="34" charset="0"/>
              </a:rPr>
              <a:t>Ali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effectLst/>
                <a:latin typeface="Comic Sans MS" pitchFamily="66" charset="0"/>
                <a:cs typeface="Arial" pitchFamily="34" charset="0"/>
              </a:rPr>
              <a:t>Muhammad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cs typeface="Arial" pitchFamily="34" charset="0"/>
              </a:rPr>
              <a:t>,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lang="en-US" b="1" dirty="0" smtClean="0">
                <a:latin typeface="Comic Sans MS" pitchFamily="66" charset="0"/>
                <a:cs typeface="Arial" pitchFamily="34" charset="0"/>
              </a:rPr>
              <a:t>Mike Tyson,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cs typeface="Arial" pitchFamily="34" charset="0"/>
              </a:rPr>
              <a:t>Roy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effectLst/>
                <a:latin typeface="Comic Sans MS" pitchFamily="66" charset="0"/>
                <a:cs typeface="Arial" pitchFamily="34" charset="0"/>
              </a:rPr>
              <a:t> Jones.</a:t>
            </a:r>
            <a:endParaRPr kumimoji="0" lang="en-US" sz="1800" b="1" i="0" u="none" strike="noStrike" cap="none" normalizeH="0" baseline="0" dirty="0" smtClean="0">
              <a:ln>
                <a:noFill/>
              </a:ln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  <a:t>How many children had Mary Kay Ash</a:t>
            </a: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</a:rPr>
              <a:t>?</a:t>
            </a: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ru-RU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935163"/>
            <a:ext cx="4032448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63687" y="3244334"/>
            <a:ext cx="25922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a)2,</a:t>
            </a:r>
          </a:p>
          <a:p>
            <a:r>
              <a:rPr lang="en-US" sz="3600" b="1" dirty="0" smtClean="0"/>
              <a:t>b)3</a:t>
            </a:r>
            <a:r>
              <a:rPr lang="en-US" sz="3600" b="1" dirty="0" smtClean="0"/>
              <a:t>,</a:t>
            </a:r>
          </a:p>
          <a:p>
            <a:r>
              <a:rPr lang="en-US" sz="3600" b="1" dirty="0" smtClean="0"/>
              <a:t>c)4</a:t>
            </a:r>
            <a:r>
              <a:rPr lang="en-US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Who is who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?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2143919"/>
            <a:ext cx="2952328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769248" y="3244334"/>
            <a:ext cx="16600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 </a:t>
            </a:r>
            <a:r>
              <a:rPr lang="en-US" b="1" dirty="0" smtClean="0">
                <a:solidFill>
                  <a:srgbClr val="FFC000"/>
                </a:solidFill>
              </a:rPr>
              <a:t>Johnny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Depp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69248" y="3244334"/>
            <a:ext cx="1852623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 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Patrick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Swayze</a:t>
            </a:r>
          </a:p>
          <a:p>
            <a:r>
              <a:rPr lang="en-US" b="1" dirty="0" smtClean="0">
                <a:hlinkClick r:id="rId3"/>
              </a:rPr>
              <a:t> Adam </a:t>
            </a:r>
            <a:r>
              <a:rPr lang="en-US" b="1" dirty="0" err="1" smtClean="0">
                <a:hlinkClick r:id="rId3"/>
              </a:rPr>
              <a:t>Sandle</a:t>
            </a:r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ru-RU" dirty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1143000"/>
            <a:ext cx="1728192" cy="322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4725144"/>
            <a:ext cx="331236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9600" dirty="0" smtClean="0">
                <a:solidFill>
                  <a:schemeClr val="bg2">
                    <a:lumMod val="50000"/>
                  </a:schemeClr>
                </a:solidFill>
              </a:rPr>
              <a:t>Thank you!</a:t>
            </a:r>
            <a:endParaRPr lang="ru-RU" sz="9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Where was an army officer Robert Lee born?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935163"/>
            <a:ext cx="4032448" cy="4518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9552" y="3284984"/>
            <a:ext cx="33843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a)In Mexico,</a:t>
            </a:r>
          </a:p>
          <a:p>
            <a:r>
              <a:rPr lang="en-US" sz="2000" b="1" dirty="0" smtClean="0"/>
              <a:t>b)In the state of Virginia,</a:t>
            </a:r>
          </a:p>
          <a:p>
            <a:r>
              <a:rPr lang="en-US" sz="2000" b="1" dirty="0" smtClean="0"/>
              <a:t>c)In Los Angeles.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  <a:t>In which year did</a:t>
            </a:r>
            <a:r>
              <a:rPr lang="en-US" sz="4000" b="1" dirty="0" smtClean="0"/>
              <a:t> </a:t>
            </a: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  <a:t>a very good rider Buffalo Bill start appearing in shows about himself?</a:t>
            </a:r>
            <a:endParaRPr lang="ru-RU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204864"/>
            <a:ext cx="374441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3244334"/>
            <a:ext cx="432048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a)In 1873,</a:t>
            </a:r>
          </a:p>
          <a:p>
            <a:pPr algn="ctr"/>
            <a:r>
              <a:rPr lang="en-US" sz="3200" b="1" dirty="0" smtClean="0"/>
              <a:t>d)In 1871,</a:t>
            </a:r>
          </a:p>
          <a:p>
            <a:pPr algn="ctr"/>
            <a:r>
              <a:rPr lang="en-US" sz="3200" b="1" dirty="0" smtClean="0"/>
              <a:t>c)In 1872.</a:t>
            </a:r>
            <a:endParaRPr lang="ru-RU" sz="3200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What was Armstrong, Louis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?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060848"/>
            <a:ext cx="41044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99592" y="3244334"/>
            <a:ext cx="3600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a)a popular jazz singer,</a:t>
            </a:r>
          </a:p>
          <a:p>
            <a:r>
              <a:rPr lang="en-US" sz="2000" b="1" dirty="0" smtClean="0"/>
              <a:t>b)a popular pop singer,</a:t>
            </a:r>
          </a:p>
          <a:p>
            <a:r>
              <a:rPr lang="en-US" sz="2000" b="1" dirty="0" smtClean="0"/>
              <a:t>c)a popular rock singer.</a:t>
            </a:r>
          </a:p>
          <a:p>
            <a:endParaRPr lang="en-US" b="1" dirty="0" smtClean="0"/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  <a:t>Michael Jordan is known as ….Jordan because of the height he can leap.</a:t>
            </a:r>
            <a:endParaRPr lang="ru-RU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060848"/>
            <a:ext cx="403244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11560" y="3356992"/>
            <a:ext cx="40324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a)</a:t>
            </a:r>
            <a:r>
              <a:rPr lang="ru-RU" sz="4000" b="1" dirty="0"/>
              <a:t> </a:t>
            </a:r>
            <a:r>
              <a:rPr lang="ru-RU" sz="4000" b="1" dirty="0" smtClean="0"/>
              <a:t>«</a:t>
            </a:r>
            <a:r>
              <a:rPr lang="en-US" sz="4000" b="1" dirty="0" smtClean="0"/>
              <a:t>Wind</a:t>
            </a:r>
            <a:r>
              <a:rPr lang="ru-RU" sz="4000" b="1" dirty="0" smtClean="0"/>
              <a:t>»,</a:t>
            </a:r>
            <a:endParaRPr lang="en-US" sz="4000" b="1" dirty="0" smtClean="0"/>
          </a:p>
          <a:p>
            <a:r>
              <a:rPr lang="en-US" sz="4000" b="1" dirty="0" smtClean="0"/>
              <a:t>b)</a:t>
            </a:r>
            <a:r>
              <a:rPr lang="ru-RU" sz="4000" b="1" dirty="0"/>
              <a:t> </a:t>
            </a:r>
            <a:r>
              <a:rPr lang="ru-RU" sz="4000" b="1" dirty="0" smtClean="0"/>
              <a:t>«</a:t>
            </a:r>
            <a:r>
              <a:rPr lang="en-US" sz="4000" b="1" dirty="0" smtClean="0"/>
              <a:t>Air</a:t>
            </a:r>
            <a:r>
              <a:rPr lang="ru-RU" sz="4000" b="1" dirty="0" smtClean="0"/>
              <a:t>»,</a:t>
            </a:r>
            <a:endParaRPr lang="en-US" sz="4000" b="1" dirty="0" smtClean="0"/>
          </a:p>
          <a:p>
            <a:r>
              <a:rPr lang="en-US" sz="4000" b="1" dirty="0" smtClean="0"/>
              <a:t>c)</a:t>
            </a:r>
            <a:r>
              <a:rPr lang="ru-RU" sz="4000" b="1" dirty="0" smtClean="0"/>
              <a:t> «</a:t>
            </a:r>
            <a:r>
              <a:rPr lang="en-US" sz="4000" b="1" dirty="0" smtClean="0"/>
              <a:t>Water</a:t>
            </a:r>
            <a:r>
              <a:rPr lang="ru-RU" sz="4000" b="1" dirty="0" smtClean="0"/>
              <a:t>».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Which album in1986 was the No. 1 in 28 countries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?</a:t>
            </a:r>
            <a:r>
              <a:rPr lang="en-US" b="1" dirty="0" smtClean="0"/>
              <a:t>        </a:t>
            </a:r>
            <a:r>
              <a:rPr lang="en-US" b="1" i="1" dirty="0" smtClean="0"/>
              <a:t>Madonna</a:t>
            </a:r>
            <a:endParaRPr lang="ru-RU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935163"/>
            <a:ext cx="381642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71600" y="3284984"/>
            <a:ext cx="374441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a)True Blue,</a:t>
            </a:r>
          </a:p>
          <a:p>
            <a:r>
              <a:rPr lang="en-US" sz="2800" b="1" dirty="0" smtClean="0"/>
              <a:t>b) Vogue,</a:t>
            </a:r>
          </a:p>
          <a:p>
            <a:r>
              <a:rPr lang="en-US" sz="2800" b="1" dirty="0" smtClean="0"/>
              <a:t>c) a Prayer.</a:t>
            </a:r>
          </a:p>
          <a:p>
            <a:r>
              <a:rPr lang="en-US" sz="2800" b="1" dirty="0" smtClean="0"/>
              <a:t>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Where was Marilyn Monroe born</a:t>
            </a:r>
            <a:r>
              <a:rPr lang="ru-RU" b="1" dirty="0" smtClean="0"/>
              <a:t>?</a:t>
            </a:r>
            <a:r>
              <a:rPr lang="en-US" b="1" dirty="0" smtClean="0"/>
              <a:t> </a:t>
            </a:r>
            <a:endParaRPr lang="ru-RU" b="1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204864"/>
            <a:ext cx="388843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87624" y="3244334"/>
            <a:ext cx="4248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a) in Los Angeles,</a:t>
            </a:r>
          </a:p>
          <a:p>
            <a:r>
              <a:rPr lang="en-US" sz="2000" b="1" dirty="0" smtClean="0"/>
              <a:t>b</a:t>
            </a:r>
            <a:r>
              <a:rPr lang="en-US" sz="2000" b="1" dirty="0" smtClean="0"/>
              <a:t>)</a:t>
            </a:r>
            <a:r>
              <a:rPr lang="ru-RU" sz="2000" b="1" dirty="0" smtClean="0"/>
              <a:t> </a:t>
            </a:r>
            <a:r>
              <a:rPr lang="en-US" sz="2000" b="1" dirty="0" smtClean="0"/>
              <a:t>in </a:t>
            </a:r>
            <a:r>
              <a:rPr lang="en-US" sz="2000" b="1" dirty="0" smtClean="0"/>
              <a:t>Norma Jean </a:t>
            </a:r>
            <a:r>
              <a:rPr lang="en-US" sz="2000" b="1" dirty="0" err="1" smtClean="0"/>
              <a:t>Mortenson</a:t>
            </a:r>
            <a:r>
              <a:rPr lang="en-US" sz="2000" b="1" dirty="0" smtClean="0"/>
              <a:t>,</a:t>
            </a:r>
          </a:p>
          <a:p>
            <a:r>
              <a:rPr lang="en-US" sz="2000" b="1" dirty="0" smtClean="0"/>
              <a:t>c) in Aberdeen.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Elvis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Aron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Presley died in………..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935163"/>
            <a:ext cx="3600399" cy="4590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95736" y="3212976"/>
            <a:ext cx="32403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a)in 1978,</a:t>
            </a:r>
          </a:p>
          <a:p>
            <a:r>
              <a:rPr lang="en-US" sz="3600" b="1" dirty="0" smtClean="0"/>
              <a:t>b)in 1976,</a:t>
            </a:r>
          </a:p>
          <a:p>
            <a:r>
              <a:rPr lang="en-US" sz="3600" b="1" dirty="0" smtClean="0"/>
              <a:t>c)in 1977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Tina Turner is a famous American……….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17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935163"/>
            <a:ext cx="4536504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899592" y="3244334"/>
            <a:ext cx="26642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a</a:t>
            </a:r>
            <a:r>
              <a:rPr lang="en-US" sz="2000" b="1" dirty="0" smtClean="0"/>
              <a:t>) </a:t>
            </a:r>
            <a:r>
              <a:rPr lang="en-US" sz="2000" b="1" dirty="0" smtClean="0"/>
              <a:t>dancer,</a:t>
            </a:r>
          </a:p>
          <a:p>
            <a:r>
              <a:rPr lang="en-US" sz="2000" b="1" dirty="0" smtClean="0"/>
              <a:t>b</a:t>
            </a:r>
            <a:r>
              <a:rPr lang="en-US" sz="2000" b="1" dirty="0" smtClean="0"/>
              <a:t>) </a:t>
            </a:r>
            <a:r>
              <a:rPr lang="en-US" sz="2000" b="1" dirty="0" smtClean="0"/>
              <a:t>singer,</a:t>
            </a:r>
          </a:p>
          <a:p>
            <a:r>
              <a:rPr lang="en-US" sz="2000" b="1" dirty="0" smtClean="0"/>
              <a:t>c</a:t>
            </a:r>
            <a:r>
              <a:rPr lang="en-US" sz="2000" b="1" dirty="0" smtClean="0"/>
              <a:t>) </a:t>
            </a:r>
            <a:r>
              <a:rPr lang="en-US" sz="2000" b="1" dirty="0" smtClean="0"/>
              <a:t>businesswoman.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310</TotalTime>
  <Words>238</Words>
  <Application>Microsoft Office PowerPoint</Application>
  <PresentationFormat>Экран (4:3)</PresentationFormat>
  <Paragraphs>53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Who won the amateur "Golden Gloves" championship in 1959 and 1960. </vt:lpstr>
      <vt:lpstr>Where was an army officer Robert Lee born?</vt:lpstr>
      <vt:lpstr>In which year did a very good rider Buffalo Bill start appearing in shows about himself?</vt:lpstr>
      <vt:lpstr>What was Armstrong, Louis?</vt:lpstr>
      <vt:lpstr>Michael Jordan is known as ….Jordan because of the height he can leap.</vt:lpstr>
      <vt:lpstr>Which album in1986 was the No. 1 in 28 countries?        Madonna</vt:lpstr>
      <vt:lpstr>Where was Marilyn Monroe born? </vt:lpstr>
      <vt:lpstr>Elvis Aron Presley died in………..</vt:lpstr>
      <vt:lpstr>Tina Turner is a famous American……….</vt:lpstr>
      <vt:lpstr>How many children had Mary Kay Ash? </vt:lpstr>
      <vt:lpstr>Who is who?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won the amateur "Golden Gloves" championship in 1959 and 1960. </dc:title>
  <dc:creator>luydmila</dc:creator>
  <cp:lastModifiedBy>luydmila</cp:lastModifiedBy>
  <cp:revision>28</cp:revision>
  <dcterms:created xsi:type="dcterms:W3CDTF">2012-04-07T20:33:26Z</dcterms:created>
  <dcterms:modified xsi:type="dcterms:W3CDTF">2012-04-15T18:44:16Z</dcterms:modified>
</cp:coreProperties>
</file>