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E524F-A979-4705-8FC5-AC806254151E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80A357-C3CE-42EB-BCC2-BBA72F808E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47525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</a:rPr>
              <a:t>Famous American        Persons of the Past and the Present.</a:t>
            </a:r>
            <a:endParaRPr lang="ru-RU" sz="6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Who helped Michael Jackson to start his career?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986756"/>
            <a:ext cx="424847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244334"/>
            <a:ext cx="40324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a) Lisa-Marie, Madonna,</a:t>
            </a:r>
          </a:p>
          <a:p>
            <a:r>
              <a:rPr lang="en-US" sz="2000" b="1" dirty="0" smtClean="0"/>
              <a:t>b) Stevie Wonder and Diana Ross , </a:t>
            </a:r>
            <a:r>
              <a:rPr lang="en-US" sz="2000" b="1" dirty="0" err="1" smtClean="0"/>
              <a:t>Quincey</a:t>
            </a:r>
            <a:r>
              <a:rPr lang="en-US" sz="2000" b="1" dirty="0" smtClean="0"/>
              <a:t> Jones, Fred Astaire,</a:t>
            </a:r>
          </a:p>
          <a:p>
            <a:r>
              <a:rPr lang="en-US" sz="2000" b="1" dirty="0" smtClean="0"/>
              <a:t>c) Jordan, Michael.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Can you answer of my questions?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852936"/>
            <a:ext cx="34563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3" y="324433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Famous American Persons do you know</a:t>
            </a:r>
            <a:r>
              <a:rPr lang="ru-RU" sz="2800" b="1" dirty="0" smtClean="0"/>
              <a:t>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900" b="1" dirty="0" smtClean="0">
                <a:solidFill>
                  <a:schemeClr val="bg2">
                    <a:lumMod val="50000"/>
                  </a:schemeClr>
                </a:solidFill>
              </a:rPr>
              <a:t>What was Neil </a:t>
            </a:r>
            <a:r>
              <a:rPr lang="en-US" sz="4900" b="1" dirty="0" err="1" smtClean="0">
                <a:solidFill>
                  <a:schemeClr val="bg2">
                    <a:lumMod val="50000"/>
                  </a:schemeClr>
                </a:solidFill>
              </a:rPr>
              <a:t>Amstrong</a:t>
            </a:r>
            <a:r>
              <a:rPr lang="en-US" sz="4900" b="1" dirty="0" smtClean="0">
                <a:solidFill>
                  <a:schemeClr val="bg2">
                    <a:lumMod val="50000"/>
                  </a:schemeClr>
                </a:solidFill>
              </a:rPr>
              <a:t> interested in as he was a young man?</a:t>
            </a:r>
            <a:endParaRPr lang="ru-RU" sz="4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2276872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799512"/>
            <a:ext cx="4901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a)in flying,</a:t>
            </a:r>
          </a:p>
          <a:p>
            <a:pPr algn="ctr"/>
            <a:r>
              <a:rPr lang="en-US" sz="3200" b="1" dirty="0" smtClean="0"/>
              <a:t>   b)in driving,</a:t>
            </a:r>
          </a:p>
          <a:p>
            <a:pPr algn="ctr"/>
            <a:r>
              <a:rPr lang="en-US" sz="3200" b="1" dirty="0" smtClean="0"/>
              <a:t>    c)in cooking.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What did George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Armastron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Custer decide to be?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348880"/>
            <a:ext cx="3240360" cy="39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197051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302937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a) He decided to be a doctor,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b) He decided to be a pilot,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He decided to be an army officer.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Where did Walter Disney grow up?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276872"/>
            <a:ext cx="3096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9" y="324433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a) He grew up on a Missouri farm,</a:t>
            </a:r>
          </a:p>
          <a:p>
            <a:r>
              <a:rPr lang="en-US" sz="2400" b="1" dirty="0" smtClean="0"/>
              <a:t>b) He grew up in England,</a:t>
            </a:r>
          </a:p>
          <a:p>
            <a:r>
              <a:rPr lang="en-US" sz="2400" b="1" dirty="0" smtClean="0"/>
              <a:t>c) He grew up in Florida.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How old was Thomas Edison when he was expelled from his school?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2060848"/>
            <a:ext cx="40324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244334"/>
            <a:ext cx="1584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a)5,</a:t>
            </a:r>
          </a:p>
          <a:p>
            <a:r>
              <a:rPr lang="en-US" sz="3200" b="1" dirty="0" smtClean="0"/>
              <a:t>b)6,</a:t>
            </a:r>
          </a:p>
          <a:p>
            <a:r>
              <a:rPr lang="en-US" sz="3200" b="1" dirty="0" smtClean="0"/>
              <a:t>c)7.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Where was Henry Ford born?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132856"/>
            <a:ext cx="4032448" cy="4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3" y="324433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a)He was born on his family's farm,</a:t>
            </a:r>
          </a:p>
          <a:p>
            <a:r>
              <a:rPr lang="en-US" b="1" dirty="0" smtClean="0"/>
              <a:t>b)He  was born in the family's house</a:t>
            </a:r>
            <a:r>
              <a:rPr lang="en-US" b="1" dirty="0"/>
              <a:t>,</a:t>
            </a:r>
            <a:endParaRPr lang="en-US" b="1" dirty="0" smtClean="0"/>
          </a:p>
          <a:p>
            <a:r>
              <a:rPr lang="en-US" b="1" dirty="0" smtClean="0"/>
              <a:t>c)He  was born in North Carolina.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 which country did Benjamin Franklin set up his own printing business?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935163"/>
            <a:ext cx="39604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244334"/>
            <a:ext cx="3816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a) in France,</a:t>
            </a:r>
          </a:p>
          <a:p>
            <a:pPr algn="ctr"/>
            <a:r>
              <a:rPr lang="en-US" sz="3200" b="1" dirty="0" smtClean="0"/>
              <a:t>   b) in England,</a:t>
            </a:r>
          </a:p>
          <a:p>
            <a:pPr algn="ctr"/>
            <a:r>
              <a:rPr lang="en-US" sz="3200" b="1" dirty="0" smtClean="0"/>
              <a:t>   c) in America.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What was the name of the band Michael Jackson and his brothers formed in 1968?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772817"/>
            <a:ext cx="43204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1" y="324433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 a group called The Jackson Five,</a:t>
            </a:r>
          </a:p>
          <a:p>
            <a:r>
              <a:rPr lang="en-US" b="1" dirty="0" smtClean="0"/>
              <a:t>b) a group called The Jackson Six,</a:t>
            </a:r>
          </a:p>
          <a:p>
            <a:r>
              <a:rPr lang="en-US" b="1" dirty="0" smtClean="0"/>
              <a:t>c) a group called The Jackson Four.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262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</vt:lpstr>
      <vt:lpstr>Can you answer of my questions?</vt:lpstr>
      <vt:lpstr> What was Neil Amstrong interested in as he was a young man?</vt:lpstr>
      <vt:lpstr>What did George Armastron Custer decide to be?</vt:lpstr>
      <vt:lpstr>Where did Walter Disney grow up?</vt:lpstr>
      <vt:lpstr>How old was Thomas Edison when he was expelled from his school?</vt:lpstr>
      <vt:lpstr>Where was Henry Ford born?</vt:lpstr>
      <vt:lpstr>In which country did Benjamin Franklin set up his own printing business?</vt:lpstr>
      <vt:lpstr>What was the name of the band Michael Jackson and his brothers formed in 1968?</vt:lpstr>
      <vt:lpstr>Who helped Michael Jackson to start his career?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luydmila</dc:creator>
  <cp:lastModifiedBy>luydmila</cp:lastModifiedBy>
  <cp:revision>31</cp:revision>
  <dcterms:created xsi:type="dcterms:W3CDTF">2012-04-07T20:33:26Z</dcterms:created>
  <dcterms:modified xsi:type="dcterms:W3CDTF">2012-04-15T18:38:58Z</dcterms:modified>
</cp:coreProperties>
</file>