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E401878-CB75-4353-A177-C3778126EDD2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0B4134-E7CB-4F96-9B87-4014CE4D17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Animals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Животные</a:t>
            </a:r>
            <a:endParaRPr lang="ru-RU" sz="3600" dirty="0"/>
          </a:p>
        </p:txBody>
      </p:sp>
      <p:pic>
        <p:nvPicPr>
          <p:cNvPr id="16385" name="Picture 1" descr="G:\DCIM\Camera\IMG_20130923_00522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54754" y="0"/>
            <a:ext cx="1689246" cy="2795974"/>
          </a:xfrm>
          <a:prstGeom prst="rect">
            <a:avLst/>
          </a:prstGeom>
          <a:noFill/>
        </p:spPr>
      </p:pic>
      <p:pic>
        <p:nvPicPr>
          <p:cNvPr id="16386" name="Picture 2" descr="G:\DCIM\Camera\IMG_20130923_00524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3357568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DOG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[DOG]</a:t>
            </a:r>
          </a:p>
          <a:p>
            <a:pPr algn="ctr"/>
            <a:r>
              <a:rPr lang="ru-RU" sz="4400" dirty="0" smtClean="0"/>
              <a:t>СОБАКА</a:t>
            </a:r>
            <a:endParaRPr lang="ru-RU" sz="4400" dirty="0"/>
          </a:p>
        </p:txBody>
      </p:sp>
      <p:pic>
        <p:nvPicPr>
          <p:cNvPr id="5" name="Picture 2" descr="D:\Картинки\Cобачки\(R)Собачка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42910" y="1071546"/>
            <a:ext cx="4206240" cy="4206240"/>
          </a:xfrm>
          <a:prstGeom prst="rect">
            <a:avLst/>
          </a:prstGeom>
          <a:noFill/>
        </p:spPr>
      </p:pic>
      <p:pic>
        <p:nvPicPr>
          <p:cNvPr id="3073" name="Picture 1" descr="G:\DCIM\Camera\IMG_20130923_00521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215174" y="0"/>
            <a:ext cx="1928826" cy="25717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[</a:t>
            </a:r>
            <a:r>
              <a:rPr lang="en-US" sz="3200" dirty="0" err="1" smtClean="0"/>
              <a:t>caet</a:t>
            </a:r>
            <a:r>
              <a:rPr lang="en-US" sz="3200" dirty="0" smtClean="0"/>
              <a:t>]</a:t>
            </a:r>
          </a:p>
          <a:p>
            <a:pPr algn="ctr"/>
            <a:r>
              <a:rPr lang="ru-RU" sz="3200" dirty="0" smtClean="0"/>
              <a:t>кот</a:t>
            </a:r>
            <a:endParaRPr lang="ru-RU" sz="3200" dirty="0"/>
          </a:p>
        </p:txBody>
      </p:sp>
      <p:pic>
        <p:nvPicPr>
          <p:cNvPr id="2051" name="Picture 3" descr="D:\Картинки\КИСА\животные (2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prstGeom prst="rect">
            <a:avLst/>
          </a:prstGeom>
          <a:noFill/>
        </p:spPr>
      </p:pic>
      <p:pic>
        <p:nvPicPr>
          <p:cNvPr id="2052" name="Picture 4" descr="G:\DCIM\Camera\IMG_20130923_00535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43768" y="214290"/>
            <a:ext cx="1714494" cy="22859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crocodile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krok</a:t>
            </a: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КРОКОДИЛ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17410" name="Picture 2" descr="G:\DCIM\Camera\IMG_20130923_00541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tiger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taig</a:t>
            </a:r>
            <a:r>
              <a:rPr lang="tt-RU" sz="3200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ТИГР</a:t>
            </a:r>
          </a:p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18434" name="Picture 2" descr="G:\DCIM\Camera\IMG_20130923_00534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Fox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[</a:t>
            </a:r>
            <a:r>
              <a:rPr lang="en-US" sz="3200" dirty="0" err="1" smtClean="0"/>
              <a:t>foks</a:t>
            </a:r>
            <a:r>
              <a:rPr lang="en-US" sz="3200" dirty="0" smtClean="0"/>
              <a:t>]</a:t>
            </a:r>
          </a:p>
          <a:p>
            <a:r>
              <a:rPr lang="ru-RU" sz="3200" dirty="0" smtClean="0"/>
              <a:t>ЛИСА</a:t>
            </a:r>
            <a:endParaRPr lang="ru-RU" sz="32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19458" name="Picture 2" descr="G:\DCIM\Camera\IMG_20130923_005312.jpg"/>
          <p:cNvPicPr>
            <a:picLocks noChangeAspect="1" noChangeArrowheads="1"/>
          </p:cNvPicPr>
          <p:nvPr/>
        </p:nvPicPr>
        <p:blipFill>
          <a:blip r:embed="rId2" cstate="screen"/>
          <a:srcRect r="-1"/>
          <a:stretch>
            <a:fillRect/>
          </a:stretch>
        </p:blipFill>
        <p:spPr bwMode="auto">
          <a:xfrm>
            <a:off x="785786" y="357166"/>
            <a:ext cx="3714776" cy="5286412"/>
          </a:xfrm>
          <a:prstGeom prst="rect">
            <a:avLst/>
          </a:prstGeom>
          <a:noFill/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elephant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[</a:t>
            </a:r>
            <a:r>
              <a:rPr lang="en-US" sz="3200" dirty="0" err="1" smtClean="0"/>
              <a:t>elifent</a:t>
            </a:r>
            <a:r>
              <a:rPr lang="en-US" sz="3200" dirty="0" smtClean="0"/>
              <a:t>]</a:t>
            </a:r>
          </a:p>
          <a:p>
            <a:r>
              <a:rPr lang="ru-RU" sz="3200" dirty="0" smtClean="0"/>
              <a:t>СЛОН</a:t>
            </a:r>
            <a:endParaRPr lang="ru-RU" sz="32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0482" name="Picture 2" descr="G:\DCIM\Camera\IMG_20130923_0052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472" y="0"/>
            <a:ext cx="4643438" cy="64293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Monkey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[m</a:t>
            </a:r>
            <a:r>
              <a:rPr lang="ru-RU" sz="3200" dirty="0" smtClean="0">
                <a:latin typeface="Times New Roman"/>
                <a:cs typeface="Times New Roman"/>
              </a:rPr>
              <a:t>˄</a:t>
            </a:r>
            <a:r>
              <a:rPr lang="en-US" sz="3200" dirty="0" err="1" smtClean="0">
                <a:latin typeface="Times New Roman"/>
                <a:cs typeface="Times New Roman"/>
              </a:rPr>
              <a:t>n,ki</a:t>
            </a:r>
            <a:r>
              <a:rPr lang="en-US" sz="3200" dirty="0" smtClean="0">
                <a:latin typeface="Times New Roman"/>
                <a:cs typeface="Times New Roman"/>
              </a:rPr>
              <a:t>]</a:t>
            </a:r>
          </a:p>
          <a:p>
            <a:r>
              <a:rPr lang="ru-RU" sz="3200" dirty="0" smtClean="0">
                <a:latin typeface="Times New Roman"/>
                <a:cs typeface="Times New Roman"/>
              </a:rPr>
              <a:t>обезьяна</a:t>
            </a:r>
            <a:endParaRPr lang="ru-RU" sz="32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1506" name="Picture 2" descr="G:\DCIM\Camera\IMG_20130923_0051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0034" y="535031"/>
            <a:ext cx="4500594" cy="632296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42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Animals </vt:lpstr>
      <vt:lpstr>DOG</vt:lpstr>
      <vt:lpstr>CAT</vt:lpstr>
      <vt:lpstr>crocodile</vt:lpstr>
      <vt:lpstr>tiger</vt:lpstr>
      <vt:lpstr>Fox</vt:lpstr>
      <vt:lpstr>elephant</vt:lpstr>
      <vt:lpstr>Monkey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</dc:title>
  <dc:creator>Эльвира</dc:creator>
  <cp:lastModifiedBy>г</cp:lastModifiedBy>
  <cp:revision>6</cp:revision>
  <dcterms:created xsi:type="dcterms:W3CDTF">2013-09-22T18:34:55Z</dcterms:created>
  <dcterms:modified xsi:type="dcterms:W3CDTF">2013-10-20T08:06:19Z</dcterms:modified>
</cp:coreProperties>
</file>