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32" r:id="rId1"/>
  </p:sldMasterIdLst>
  <p:notesMasterIdLst>
    <p:notesMasterId r:id="rId13"/>
  </p:notesMasterIdLst>
  <p:sldIdLst>
    <p:sldId id="258" r:id="rId2"/>
    <p:sldId id="259" r:id="rId3"/>
    <p:sldId id="263" r:id="rId4"/>
    <p:sldId id="265" r:id="rId5"/>
    <p:sldId id="266" r:id="rId6"/>
    <p:sldId id="267" r:id="rId7"/>
    <p:sldId id="268" r:id="rId8"/>
    <p:sldId id="269" r:id="rId9"/>
    <p:sldId id="271" r:id="rId10"/>
    <p:sldId id="272" r:id="rId11"/>
    <p:sldId id="274"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150"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ED930C-0A59-4CBB-BCB1-7588A2F31D11}" type="datetimeFigureOut">
              <a:rPr lang="ru-RU" smtClean="0"/>
              <a:pPr/>
              <a:t>10.02.2014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4AE5FB-1E7E-43A3-BCA3-6DEF71E53F04}" type="slidenum">
              <a:rPr lang="ru-RU" smtClean="0"/>
              <a:pPr/>
              <a:t>‹#›</a:t>
            </a:fld>
            <a:endParaRPr lang="ru-RU"/>
          </a:p>
        </p:txBody>
      </p:sp>
    </p:spTree>
    <p:extLst>
      <p:ext uri="{BB962C8B-B14F-4D97-AF65-F5344CB8AC3E}">
        <p14:creationId xmlns:p14="http://schemas.microsoft.com/office/powerpoint/2010/main" val="3873939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1C93E1F0-F80E-403D-B679-7BA7554C0DA7}" type="datetimeFigureOut">
              <a:rPr lang="ru-RU" smtClean="0"/>
              <a:pPr/>
              <a:t>10.02.2014</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7308FC2D-34C9-4EFF-ACB3-5C593DAD265D}"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C93E1F0-F80E-403D-B679-7BA7554C0DA7}" type="datetimeFigureOut">
              <a:rPr lang="ru-RU" smtClean="0"/>
              <a:pPr/>
              <a:t>10.02.2014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308FC2D-34C9-4EFF-ACB3-5C593DAD265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C93E1F0-F80E-403D-B679-7BA7554C0DA7}" type="datetimeFigureOut">
              <a:rPr lang="ru-RU" smtClean="0"/>
              <a:pPr/>
              <a:t>10.02.2014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308FC2D-34C9-4EFF-ACB3-5C593DAD265D}"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C93E1F0-F80E-403D-B679-7BA7554C0DA7}" type="datetimeFigureOut">
              <a:rPr lang="ru-RU" smtClean="0"/>
              <a:pPr/>
              <a:t>10.02.2014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308FC2D-34C9-4EFF-ACB3-5C593DAD265D}"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1C93E1F0-F80E-403D-B679-7BA7554C0DA7}" type="datetimeFigureOut">
              <a:rPr lang="ru-RU" smtClean="0"/>
              <a:pPr/>
              <a:t>10.02.2014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308FC2D-34C9-4EFF-ACB3-5C593DAD265D}"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1C93E1F0-F80E-403D-B679-7BA7554C0DA7}" type="datetimeFigureOut">
              <a:rPr lang="ru-RU" smtClean="0"/>
              <a:pPr/>
              <a:t>10.02.2014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308FC2D-34C9-4EFF-ACB3-5C593DAD265D}"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1C93E1F0-F80E-403D-B679-7BA7554C0DA7}" type="datetimeFigureOut">
              <a:rPr lang="ru-RU" smtClean="0"/>
              <a:pPr/>
              <a:t>10.02.2014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308FC2D-34C9-4EFF-ACB3-5C593DAD265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1C93E1F0-F80E-403D-B679-7BA7554C0DA7}" type="datetimeFigureOut">
              <a:rPr lang="ru-RU" smtClean="0"/>
              <a:pPr/>
              <a:t>10.02.2014</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308FC2D-34C9-4EFF-ACB3-5C593DAD265D}"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1C93E1F0-F80E-403D-B679-7BA7554C0DA7}" type="datetimeFigureOut">
              <a:rPr lang="ru-RU" smtClean="0"/>
              <a:pPr/>
              <a:t>10.02.2014</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308FC2D-34C9-4EFF-ACB3-5C593DAD265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1C93E1F0-F80E-403D-B679-7BA7554C0DA7}" type="datetimeFigureOut">
              <a:rPr lang="ru-RU" smtClean="0"/>
              <a:pPr/>
              <a:t>10.02.2014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308FC2D-34C9-4EFF-ACB3-5C593DAD265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1C93E1F0-F80E-403D-B679-7BA7554C0DA7}" type="datetimeFigureOut">
              <a:rPr lang="ru-RU" smtClean="0"/>
              <a:pPr/>
              <a:t>10.02.2014</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7308FC2D-34C9-4EFF-ACB3-5C593DAD265D}"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C93E1F0-F80E-403D-B679-7BA7554C0DA7}" type="datetimeFigureOut">
              <a:rPr lang="ru-RU" smtClean="0"/>
              <a:pPr/>
              <a:t>10.02.2014</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308FC2D-34C9-4EFF-ACB3-5C593DAD265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4333" r:id="rId1"/>
    <p:sldLayoutId id="2147484334" r:id="rId2"/>
    <p:sldLayoutId id="2147484335" r:id="rId3"/>
    <p:sldLayoutId id="2147484336" r:id="rId4"/>
    <p:sldLayoutId id="2147484337" r:id="rId5"/>
    <p:sldLayoutId id="2147484338" r:id="rId6"/>
    <p:sldLayoutId id="2147484339" r:id="rId7"/>
    <p:sldLayoutId id="2147484340" r:id="rId8"/>
    <p:sldLayoutId id="2147484341" r:id="rId9"/>
    <p:sldLayoutId id="2147484342" r:id="rId10"/>
    <p:sldLayoutId id="214748434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gif"/><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435280" cy="6322714"/>
          </a:xfrm>
        </p:spPr>
        <p:txBody>
          <a:bodyPr>
            <a:noAutofit/>
          </a:bodyPr>
          <a:lstStyle/>
          <a:p>
            <a:pPr algn="l"/>
            <a:r>
              <a:rPr lang="en-US" sz="4800" dirty="0" smtClean="0">
                <a:latin typeface="Arial" pitchFamily="34" charset="0"/>
                <a:cs typeface="Arial" pitchFamily="34" charset="0"/>
              </a:rPr>
              <a:t/>
            </a:r>
            <a:br>
              <a:rPr lang="en-US" sz="4800" dirty="0" smtClean="0">
                <a:latin typeface="Arial" pitchFamily="34" charset="0"/>
                <a:cs typeface="Arial" pitchFamily="34" charset="0"/>
              </a:rPr>
            </a:br>
            <a:r>
              <a:rPr lang="en-US" sz="4800" dirty="0" smtClean="0">
                <a:latin typeface="Arial" pitchFamily="34" charset="0"/>
                <a:cs typeface="Arial" pitchFamily="34" charset="0"/>
              </a:rPr>
              <a:t>Every week has seven days </a:t>
            </a:r>
            <a:br>
              <a:rPr lang="en-US" sz="4800" dirty="0" smtClean="0">
                <a:latin typeface="Arial" pitchFamily="34" charset="0"/>
                <a:cs typeface="Arial" pitchFamily="34" charset="0"/>
              </a:rPr>
            </a:br>
            <a:r>
              <a:rPr lang="en-US" sz="4800" dirty="0" smtClean="0">
                <a:latin typeface="Arial" pitchFamily="34" charset="0"/>
                <a:cs typeface="Arial" pitchFamily="34" charset="0"/>
              </a:rPr>
              <a:t>See how many can you say</a:t>
            </a:r>
            <a:br>
              <a:rPr lang="en-US" sz="4800" dirty="0" smtClean="0">
                <a:latin typeface="Arial" pitchFamily="34" charset="0"/>
                <a:cs typeface="Arial" pitchFamily="34" charset="0"/>
              </a:rPr>
            </a:br>
            <a:r>
              <a:rPr lang="en-US" sz="4800" dirty="0" smtClean="0">
                <a:latin typeface="Arial" pitchFamily="34" charset="0"/>
                <a:cs typeface="Arial" pitchFamily="34" charset="0"/>
              </a:rPr>
              <a:t>Sunday, Monday, Tuesday,</a:t>
            </a:r>
            <a:br>
              <a:rPr lang="en-US" sz="4800" dirty="0" smtClean="0">
                <a:latin typeface="Arial" pitchFamily="34" charset="0"/>
                <a:cs typeface="Arial" pitchFamily="34" charset="0"/>
              </a:rPr>
            </a:br>
            <a:r>
              <a:rPr lang="en-US" sz="4800" dirty="0" smtClean="0">
                <a:latin typeface="Arial" pitchFamily="34" charset="0"/>
                <a:cs typeface="Arial" pitchFamily="34" charset="0"/>
              </a:rPr>
              <a:t>Wednesday, Thursday, Friday</a:t>
            </a:r>
            <a:br>
              <a:rPr lang="en-US" sz="4800" dirty="0" smtClean="0">
                <a:latin typeface="Arial" pitchFamily="34" charset="0"/>
                <a:cs typeface="Arial" pitchFamily="34" charset="0"/>
              </a:rPr>
            </a:br>
            <a:r>
              <a:rPr lang="en-US" sz="4800" dirty="0" smtClean="0">
                <a:latin typeface="Arial" pitchFamily="34" charset="0"/>
                <a:cs typeface="Arial" pitchFamily="34" charset="0"/>
              </a:rPr>
              <a:t>Saturday. What’s today?</a:t>
            </a:r>
            <a:br>
              <a:rPr lang="en-US" sz="4800" dirty="0" smtClean="0">
                <a:latin typeface="Arial" pitchFamily="34" charset="0"/>
                <a:cs typeface="Arial" pitchFamily="34" charset="0"/>
              </a:rPr>
            </a:br>
            <a:r>
              <a:rPr lang="en-US" sz="4800" dirty="0" smtClean="0">
                <a:latin typeface="Arial" pitchFamily="34" charset="0"/>
                <a:cs typeface="Arial" pitchFamily="34" charset="0"/>
              </a:rPr>
              <a:t/>
            </a:r>
            <a:br>
              <a:rPr lang="en-US" sz="4800" dirty="0" smtClean="0">
                <a:latin typeface="Arial" pitchFamily="34" charset="0"/>
                <a:cs typeface="Arial" pitchFamily="34" charset="0"/>
              </a:rPr>
            </a:br>
            <a:endParaRPr lang="ru-RU" sz="4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20688"/>
            <a:ext cx="8229600" cy="5040560"/>
          </a:xfrm>
        </p:spPr>
        <p:txBody>
          <a:bodyPr>
            <a:normAutofit fontScale="90000"/>
          </a:bodyPr>
          <a:lstStyle/>
          <a:p>
            <a:pPr algn="l"/>
            <a:r>
              <a:rPr lang="en-US" dirty="0">
                <a:latin typeface="Arial" pitchFamily="34" charset="0"/>
                <a:cs typeface="Arial" pitchFamily="34" charset="0"/>
              </a:rPr>
              <a:t>The more we are together, </a:t>
            </a:r>
            <a:r>
              <a:rPr lang="en-US" dirty="0" smtClean="0">
                <a:latin typeface="Arial" pitchFamily="34" charset="0"/>
                <a:cs typeface="Arial" pitchFamily="34" charset="0"/>
              </a:rPr>
              <a:t>together,   together</a:t>
            </a:r>
            <a:br>
              <a:rPr lang="en-US" dirty="0" smtClean="0">
                <a:latin typeface="Arial" pitchFamily="34" charset="0"/>
                <a:cs typeface="Arial" pitchFamily="34" charset="0"/>
              </a:rPr>
            </a:br>
            <a:r>
              <a:rPr lang="en-US" dirty="0" smtClean="0">
                <a:latin typeface="Arial" pitchFamily="34" charset="0"/>
                <a:cs typeface="Arial" pitchFamily="34" charset="0"/>
              </a:rPr>
              <a:t>The </a:t>
            </a:r>
            <a:r>
              <a:rPr lang="en-US" dirty="0">
                <a:latin typeface="Arial" pitchFamily="34" charset="0"/>
                <a:cs typeface="Arial" pitchFamily="34" charset="0"/>
              </a:rPr>
              <a:t>more we are together </a:t>
            </a:r>
            <a:r>
              <a:rPr lang="ru-RU" dirty="0">
                <a:latin typeface="Arial" pitchFamily="34" charset="0"/>
                <a:cs typeface="Arial" pitchFamily="34" charset="0"/>
              </a:rPr>
              <a:t/>
            </a:r>
            <a:br>
              <a:rPr lang="ru-RU" dirty="0">
                <a:latin typeface="Arial" pitchFamily="34" charset="0"/>
                <a:cs typeface="Arial" pitchFamily="34" charset="0"/>
              </a:rPr>
            </a:br>
            <a:r>
              <a:rPr lang="en-US" dirty="0" smtClean="0">
                <a:latin typeface="Arial" pitchFamily="34" charset="0"/>
                <a:cs typeface="Arial" pitchFamily="34" charset="0"/>
              </a:rPr>
              <a:t>The </a:t>
            </a:r>
            <a:r>
              <a:rPr lang="en-US" dirty="0">
                <a:latin typeface="Arial" pitchFamily="34" charset="0"/>
                <a:cs typeface="Arial" pitchFamily="34" charset="0"/>
              </a:rPr>
              <a:t>happier we are.</a:t>
            </a:r>
            <a:r>
              <a:rPr lang="ru-RU" dirty="0">
                <a:latin typeface="Arial" pitchFamily="34" charset="0"/>
                <a:cs typeface="Arial" pitchFamily="34" charset="0"/>
              </a:rPr>
              <a:t/>
            </a:r>
            <a:br>
              <a:rPr lang="ru-RU" dirty="0">
                <a:latin typeface="Arial" pitchFamily="34" charset="0"/>
                <a:cs typeface="Arial" pitchFamily="34" charset="0"/>
              </a:rPr>
            </a:br>
            <a:r>
              <a:rPr lang="en-US" dirty="0" smtClean="0">
                <a:latin typeface="Arial" pitchFamily="34" charset="0"/>
                <a:cs typeface="Arial" pitchFamily="34" charset="0"/>
              </a:rPr>
              <a:t>For </a:t>
            </a:r>
            <a:r>
              <a:rPr lang="en-US" dirty="0">
                <a:latin typeface="Arial" pitchFamily="34" charset="0"/>
                <a:cs typeface="Arial" pitchFamily="34" charset="0"/>
              </a:rPr>
              <a:t>my friend is your friend</a:t>
            </a:r>
            <a:r>
              <a:rPr lang="ru-RU" dirty="0">
                <a:latin typeface="Arial" pitchFamily="34" charset="0"/>
                <a:cs typeface="Arial" pitchFamily="34" charset="0"/>
              </a:rPr>
              <a:t/>
            </a:r>
            <a:br>
              <a:rPr lang="ru-RU" dirty="0">
                <a:latin typeface="Arial" pitchFamily="34" charset="0"/>
                <a:cs typeface="Arial" pitchFamily="34" charset="0"/>
              </a:rPr>
            </a:br>
            <a:r>
              <a:rPr lang="en-US" dirty="0" smtClean="0">
                <a:latin typeface="Arial" pitchFamily="34" charset="0"/>
                <a:cs typeface="Arial" pitchFamily="34" charset="0"/>
              </a:rPr>
              <a:t>And </a:t>
            </a:r>
            <a:r>
              <a:rPr lang="en-US" dirty="0">
                <a:latin typeface="Arial" pitchFamily="34" charset="0"/>
                <a:cs typeface="Arial" pitchFamily="34" charset="0"/>
              </a:rPr>
              <a:t>your friend is my friend.</a:t>
            </a:r>
            <a:r>
              <a:rPr lang="ru-RU" dirty="0">
                <a:latin typeface="Arial" pitchFamily="34" charset="0"/>
                <a:cs typeface="Arial" pitchFamily="34" charset="0"/>
              </a:rPr>
              <a:t/>
            </a:r>
            <a:br>
              <a:rPr lang="ru-RU" dirty="0">
                <a:latin typeface="Arial" pitchFamily="34" charset="0"/>
                <a:cs typeface="Arial" pitchFamily="34" charset="0"/>
              </a:rPr>
            </a:br>
            <a:r>
              <a:rPr lang="en-US" dirty="0" smtClean="0">
                <a:latin typeface="Arial" pitchFamily="34" charset="0"/>
                <a:cs typeface="Arial" pitchFamily="34" charset="0"/>
              </a:rPr>
              <a:t>The </a:t>
            </a:r>
            <a:r>
              <a:rPr lang="en-US" dirty="0">
                <a:latin typeface="Arial" pitchFamily="34" charset="0"/>
                <a:cs typeface="Arial" pitchFamily="34" charset="0"/>
              </a:rPr>
              <a:t>more we are together</a:t>
            </a:r>
            <a:r>
              <a:rPr lang="ru-RU" dirty="0">
                <a:latin typeface="Arial" pitchFamily="34" charset="0"/>
                <a:cs typeface="Arial" pitchFamily="34" charset="0"/>
              </a:rPr>
              <a:t/>
            </a:r>
            <a:br>
              <a:rPr lang="ru-RU" dirty="0">
                <a:latin typeface="Arial" pitchFamily="34" charset="0"/>
                <a:cs typeface="Arial" pitchFamily="34" charset="0"/>
              </a:rPr>
            </a:br>
            <a:r>
              <a:rPr lang="en-US" dirty="0" smtClean="0">
                <a:latin typeface="Arial" pitchFamily="34" charset="0"/>
                <a:cs typeface="Arial" pitchFamily="34" charset="0"/>
              </a:rPr>
              <a:t>The </a:t>
            </a:r>
            <a:r>
              <a:rPr lang="en-US" dirty="0">
                <a:latin typeface="Arial" pitchFamily="34" charset="0"/>
                <a:cs typeface="Arial" pitchFamily="34" charset="0"/>
              </a:rPr>
              <a:t>happier we are!</a:t>
            </a:r>
            <a:r>
              <a:rPr lang="ru-RU" dirty="0">
                <a:latin typeface="Arial" pitchFamily="34" charset="0"/>
                <a:cs typeface="Arial" pitchFamily="34" charset="0"/>
              </a:rPr>
              <a:t/>
            </a:r>
            <a:br>
              <a:rPr lang="ru-RU" dirty="0">
                <a:latin typeface="Arial" pitchFamily="34" charset="0"/>
                <a:cs typeface="Arial" pitchFamily="34" charset="0"/>
              </a:rPr>
            </a:br>
            <a:endParaRPr lang="ru-RU"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Содержимое 3" descr="Koti11.gif"/>
          <p:cNvPicPr>
            <a:picLocks noGrp="1" noChangeAspect="1"/>
          </p:cNvPicPr>
          <p:nvPr>
            <p:ph idx="1"/>
          </p:nvPr>
        </p:nvPicPr>
        <p:blipFill>
          <a:blip r:embed="rId2" cstate="print"/>
          <a:srcRect/>
          <a:stretch>
            <a:fillRect/>
          </a:stretch>
        </p:blipFill>
        <p:spPr>
          <a:xfrm>
            <a:off x="1619250" y="3898900"/>
            <a:ext cx="2952750" cy="2554288"/>
          </a:xfrm>
        </p:spPr>
      </p:pic>
      <p:sp>
        <p:nvSpPr>
          <p:cNvPr id="2" name="Заголовок 1"/>
          <p:cNvSpPr>
            <a:spLocks noGrp="1"/>
          </p:cNvSpPr>
          <p:nvPr>
            <p:ph type="title"/>
          </p:nvPr>
        </p:nvSpPr>
        <p:spPr>
          <a:xfrm>
            <a:off x="179512" y="274638"/>
            <a:ext cx="8507288" cy="1143000"/>
          </a:xfrm>
        </p:spPr>
        <p:txBody>
          <a:bodyPr/>
          <a:lstStyle/>
          <a:p>
            <a:pPr algn="l">
              <a:defRPr/>
            </a:pPr>
            <a:r>
              <a:rPr lang="en-US" sz="5400" b="1" dirty="0" smtClean="0">
                <a:solidFill>
                  <a:srgbClr val="FF0000"/>
                </a:solidFill>
                <a:latin typeface="Comic Sans MS" pitchFamily="66" charset="0"/>
              </a:rPr>
              <a:t>  Well done!</a:t>
            </a:r>
            <a:endParaRPr lang="ru-RU" sz="5400" b="1" dirty="0">
              <a:solidFill>
                <a:srgbClr val="FF0000"/>
              </a:solidFill>
              <a:latin typeface="Comic Sans MS" pitchFamily="66" charset="0"/>
            </a:endParaRPr>
          </a:p>
        </p:txBody>
      </p:sp>
      <p:pic>
        <p:nvPicPr>
          <p:cNvPr id="19460" name="Рисунок 4" descr="Koti8.gif"/>
          <p:cNvPicPr>
            <a:picLocks noChangeAspect="1"/>
          </p:cNvPicPr>
          <p:nvPr/>
        </p:nvPicPr>
        <p:blipFill>
          <a:blip r:embed="rId3" cstate="print"/>
          <a:srcRect/>
          <a:stretch>
            <a:fillRect/>
          </a:stretch>
        </p:blipFill>
        <p:spPr bwMode="auto">
          <a:xfrm>
            <a:off x="4572000" y="692150"/>
            <a:ext cx="4068763" cy="240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179513" y="260648"/>
            <a:ext cx="8784976" cy="6264696"/>
          </a:xfrm>
          <a:prstGeom prst="rect">
            <a:avLst/>
          </a:prstGeom>
          <a:noFill/>
          <a:ln w="9525">
            <a:noFill/>
            <a:miter lim="800000"/>
            <a:headEnd/>
            <a:tailEnd/>
          </a:ln>
        </p:spPr>
      </p:pic>
      <p:sp>
        <p:nvSpPr>
          <p:cNvPr id="2" name="Заголовок 1"/>
          <p:cNvSpPr>
            <a:spLocks noGrp="1"/>
          </p:cNvSpPr>
          <p:nvPr>
            <p:ph type="title"/>
          </p:nvPr>
        </p:nvSpPr>
        <p:spPr/>
        <p:txBody>
          <a:bodyPr/>
          <a:lstStyle/>
          <a:p>
            <a:endParaRPr lang="ru-RU"/>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8313" y="1412875"/>
            <a:ext cx="8496300" cy="4943475"/>
          </a:xfrm>
        </p:spPr>
        <p:txBody>
          <a:bodyPr>
            <a:normAutofit/>
          </a:bodyPr>
          <a:lstStyle/>
          <a:p>
            <a:pPr marL="411480" eaLnBrk="1" fontAlgn="auto" hangingPunct="1">
              <a:spcAft>
                <a:spcPts val="0"/>
              </a:spcAft>
              <a:buFont typeface="Wingdings"/>
              <a:buChar char=""/>
              <a:defRPr/>
            </a:pPr>
            <a:endParaRPr lang="ru-RU" sz="4400" b="1" dirty="0" smtClean="0">
              <a:solidFill>
                <a:srgbClr val="00B0F0"/>
              </a:solidFill>
              <a:latin typeface="Cambria" pitchFamily="18" charset="0"/>
            </a:endParaRPr>
          </a:p>
          <a:p>
            <a:pPr marL="411480" eaLnBrk="1" fontAlgn="auto" hangingPunct="1">
              <a:spcAft>
                <a:spcPts val="0"/>
              </a:spcAft>
              <a:buFont typeface="Wingdings"/>
              <a:buChar char=""/>
              <a:defRPr/>
            </a:pPr>
            <a:r>
              <a:rPr lang="ru-RU" sz="4400" b="1" dirty="0" smtClean="0">
                <a:solidFill>
                  <a:srgbClr val="00B0F0"/>
                </a:solidFill>
                <a:latin typeface="Cambria" pitchFamily="18" charset="0"/>
              </a:rPr>
              <a:t>1</a:t>
            </a:r>
            <a:r>
              <a:rPr lang="en-US" sz="4400" b="1" dirty="0" smtClean="0">
                <a:solidFill>
                  <a:srgbClr val="00B0F0"/>
                </a:solidFill>
                <a:latin typeface="Cambria" pitchFamily="18" charset="0"/>
              </a:rPr>
              <a:t> </a:t>
            </a:r>
            <a:r>
              <a:rPr lang="ru-RU" sz="4400" b="1" dirty="0" smtClean="0">
                <a:solidFill>
                  <a:srgbClr val="FFFF00"/>
                </a:solidFill>
                <a:latin typeface="Cambria" pitchFamily="18" charset="0"/>
              </a:rPr>
              <a:t>- </a:t>
            </a:r>
            <a:r>
              <a:rPr lang="en-US" sz="4400" b="1" dirty="0" smtClean="0">
                <a:solidFill>
                  <a:srgbClr val="FFFF00"/>
                </a:solidFill>
                <a:latin typeface="Cambria" pitchFamily="18" charset="0"/>
              </a:rPr>
              <a:t> </a:t>
            </a:r>
            <a:r>
              <a:rPr lang="en-US" sz="4400" b="1" dirty="0" smtClean="0">
                <a:solidFill>
                  <a:srgbClr val="FF0000"/>
                </a:solidFill>
                <a:latin typeface="Adobe Garamond Pro Bold" pitchFamily="18" charset="0"/>
              </a:rPr>
              <a:t>one</a:t>
            </a:r>
            <a:r>
              <a:rPr lang="en-US" sz="4400" b="1" dirty="0" smtClean="0">
                <a:solidFill>
                  <a:srgbClr val="FFFF00"/>
                </a:solidFill>
                <a:latin typeface="Adobe Garamond Pro Bold" pitchFamily="18" charset="0"/>
              </a:rPr>
              <a:t> </a:t>
            </a:r>
            <a:r>
              <a:rPr lang="en-US" sz="4400" b="1" dirty="0" smtClean="0">
                <a:solidFill>
                  <a:srgbClr val="00B050"/>
                </a:solidFill>
                <a:latin typeface="Adobe Garamond Pro Bold" pitchFamily="18" charset="0"/>
              </a:rPr>
              <a:t>– the first  - </a:t>
            </a:r>
            <a:r>
              <a:rPr lang="en-US" sz="4400" b="1" dirty="0" smtClean="0">
                <a:solidFill>
                  <a:schemeClr val="accent2">
                    <a:lumMod val="60000"/>
                    <a:lumOff val="40000"/>
                  </a:schemeClr>
                </a:solidFill>
                <a:latin typeface="Adobe Garamond Pro Bold" pitchFamily="18" charset="0"/>
              </a:rPr>
              <a:t>the 1</a:t>
            </a:r>
            <a:r>
              <a:rPr lang="en-US" sz="4400" b="1" baseline="30000" dirty="0" smtClean="0">
                <a:solidFill>
                  <a:schemeClr val="accent2">
                    <a:lumMod val="60000"/>
                    <a:lumOff val="40000"/>
                  </a:schemeClr>
                </a:solidFill>
                <a:latin typeface="Adobe Garamond Pro Bold" pitchFamily="18" charset="0"/>
              </a:rPr>
              <a:t>st</a:t>
            </a:r>
            <a:r>
              <a:rPr lang="en-US" sz="4400" b="1" dirty="0" smtClean="0">
                <a:solidFill>
                  <a:schemeClr val="accent2">
                    <a:lumMod val="60000"/>
                    <a:lumOff val="40000"/>
                  </a:schemeClr>
                </a:solidFill>
                <a:latin typeface="Adobe Garamond Pro Bold" pitchFamily="18" charset="0"/>
              </a:rPr>
              <a:t> </a:t>
            </a:r>
            <a:endParaRPr lang="ru-RU" sz="4400" b="1" dirty="0" smtClean="0">
              <a:solidFill>
                <a:schemeClr val="accent2">
                  <a:lumMod val="60000"/>
                  <a:lumOff val="40000"/>
                </a:schemeClr>
              </a:solidFill>
              <a:latin typeface="Adobe Garamond Pro Bold" pitchFamily="18" charset="0"/>
            </a:endParaRPr>
          </a:p>
          <a:p>
            <a:pPr marL="411480" eaLnBrk="1" fontAlgn="auto" hangingPunct="1">
              <a:spcAft>
                <a:spcPts val="0"/>
              </a:spcAft>
              <a:buFont typeface="Wingdings" pitchFamily="2" charset="2"/>
              <a:buNone/>
              <a:defRPr/>
            </a:pPr>
            <a:endParaRPr lang="en-US" sz="4400" b="1" dirty="0" smtClean="0">
              <a:solidFill>
                <a:schemeClr val="accent2">
                  <a:lumMod val="60000"/>
                  <a:lumOff val="40000"/>
                </a:schemeClr>
              </a:solidFill>
              <a:latin typeface="Adobe Garamond Pro Bold" pitchFamily="18" charset="0"/>
            </a:endParaRPr>
          </a:p>
          <a:p>
            <a:pPr marL="411480" eaLnBrk="1" fontAlgn="auto" hangingPunct="1">
              <a:spcAft>
                <a:spcPts val="0"/>
              </a:spcAft>
              <a:buFont typeface="Wingdings"/>
              <a:buChar char=""/>
              <a:defRPr/>
            </a:pPr>
            <a:r>
              <a:rPr lang="en-US" sz="4400" b="1" dirty="0" smtClean="0">
                <a:solidFill>
                  <a:srgbClr val="00B0F0"/>
                </a:solidFill>
                <a:latin typeface="Adobe Garamond Pro Bold" pitchFamily="18" charset="0"/>
              </a:rPr>
              <a:t>2 </a:t>
            </a:r>
            <a:r>
              <a:rPr lang="en-US" sz="4400" b="1" dirty="0" smtClean="0">
                <a:solidFill>
                  <a:srgbClr val="FFFF00"/>
                </a:solidFill>
                <a:latin typeface="Adobe Garamond Pro Bold" pitchFamily="18" charset="0"/>
              </a:rPr>
              <a:t> -  </a:t>
            </a:r>
            <a:r>
              <a:rPr lang="en-US" sz="4400" b="1" dirty="0" smtClean="0">
                <a:solidFill>
                  <a:srgbClr val="FF0000"/>
                </a:solidFill>
                <a:latin typeface="Adobe Garamond Pro Bold" pitchFamily="18" charset="0"/>
              </a:rPr>
              <a:t>two</a:t>
            </a:r>
            <a:r>
              <a:rPr lang="en-US" sz="4400" b="1" dirty="0" smtClean="0">
                <a:solidFill>
                  <a:srgbClr val="FFFF00"/>
                </a:solidFill>
                <a:latin typeface="Adobe Garamond Pro Bold" pitchFamily="18" charset="0"/>
              </a:rPr>
              <a:t> </a:t>
            </a:r>
            <a:r>
              <a:rPr lang="en-US" sz="4400" b="1" dirty="0" smtClean="0">
                <a:solidFill>
                  <a:srgbClr val="00B050"/>
                </a:solidFill>
                <a:latin typeface="Adobe Garamond Pro Bold" pitchFamily="18" charset="0"/>
              </a:rPr>
              <a:t>– the second –</a:t>
            </a:r>
            <a:r>
              <a:rPr lang="en-US" sz="4400" b="1" dirty="0" smtClean="0">
                <a:solidFill>
                  <a:schemeClr val="accent1">
                    <a:lumMod val="75000"/>
                  </a:schemeClr>
                </a:solidFill>
                <a:latin typeface="Adobe Garamond Pro Bold" pitchFamily="18" charset="0"/>
              </a:rPr>
              <a:t> </a:t>
            </a:r>
            <a:r>
              <a:rPr lang="en-US" sz="4400" b="1" dirty="0" smtClean="0">
                <a:solidFill>
                  <a:schemeClr val="accent2">
                    <a:lumMod val="60000"/>
                    <a:lumOff val="40000"/>
                  </a:schemeClr>
                </a:solidFill>
                <a:latin typeface="Adobe Garamond Pro Bold" pitchFamily="18" charset="0"/>
              </a:rPr>
              <a:t>the 2</a:t>
            </a:r>
            <a:r>
              <a:rPr lang="en-US" sz="4400" b="1" baseline="30000" dirty="0" smtClean="0">
                <a:solidFill>
                  <a:schemeClr val="accent2">
                    <a:lumMod val="60000"/>
                    <a:lumOff val="40000"/>
                  </a:schemeClr>
                </a:solidFill>
                <a:latin typeface="Adobe Garamond Pro Bold" pitchFamily="18" charset="0"/>
              </a:rPr>
              <a:t>nd</a:t>
            </a:r>
            <a:endParaRPr lang="ru-RU" sz="4400" b="1" baseline="30000" dirty="0" smtClean="0">
              <a:solidFill>
                <a:schemeClr val="accent2">
                  <a:lumMod val="60000"/>
                  <a:lumOff val="40000"/>
                </a:schemeClr>
              </a:solidFill>
              <a:latin typeface="Adobe Garamond Pro Bold" pitchFamily="18" charset="0"/>
            </a:endParaRPr>
          </a:p>
          <a:p>
            <a:pPr marL="411480" eaLnBrk="1" fontAlgn="auto" hangingPunct="1">
              <a:spcAft>
                <a:spcPts val="0"/>
              </a:spcAft>
              <a:buFont typeface="Wingdings" pitchFamily="2" charset="2"/>
              <a:buNone/>
              <a:defRPr/>
            </a:pPr>
            <a:endParaRPr lang="ru-RU" sz="4400" b="1" baseline="30000" dirty="0" smtClean="0">
              <a:solidFill>
                <a:schemeClr val="accent2">
                  <a:lumMod val="60000"/>
                  <a:lumOff val="40000"/>
                </a:schemeClr>
              </a:solidFill>
              <a:latin typeface="Adobe Garamond Pro Bold" pitchFamily="18" charset="0"/>
            </a:endParaRPr>
          </a:p>
          <a:p>
            <a:pPr marL="411480" eaLnBrk="1" fontAlgn="auto" hangingPunct="1">
              <a:spcAft>
                <a:spcPts val="0"/>
              </a:spcAft>
              <a:buFont typeface="Wingdings" pitchFamily="2" charset="2"/>
              <a:buNone/>
              <a:defRPr/>
            </a:pPr>
            <a:r>
              <a:rPr lang="en-US" sz="4400" b="1" dirty="0" smtClean="0">
                <a:solidFill>
                  <a:schemeClr val="accent2">
                    <a:lumMod val="60000"/>
                    <a:lumOff val="40000"/>
                  </a:schemeClr>
                </a:solidFill>
                <a:latin typeface="Adobe Garamond Pro Bold" pitchFamily="18" charset="0"/>
              </a:rPr>
              <a:t> </a:t>
            </a:r>
          </a:p>
          <a:p>
            <a:pPr marL="411480" eaLnBrk="1" fontAlgn="auto" hangingPunct="1">
              <a:spcAft>
                <a:spcPts val="0"/>
              </a:spcAft>
              <a:buFont typeface="Wingdings"/>
              <a:buChar char=""/>
              <a:defRPr/>
            </a:pPr>
            <a:r>
              <a:rPr lang="en-US" sz="4400" b="1" dirty="0" smtClean="0">
                <a:solidFill>
                  <a:srgbClr val="00B0F0"/>
                </a:solidFill>
                <a:latin typeface="Adobe Garamond Pro Bold" pitchFamily="18" charset="0"/>
              </a:rPr>
              <a:t>3</a:t>
            </a:r>
            <a:r>
              <a:rPr lang="en-US" sz="4400" b="1" dirty="0" smtClean="0">
                <a:solidFill>
                  <a:srgbClr val="FFFF00"/>
                </a:solidFill>
                <a:latin typeface="Adobe Garamond Pro Bold" pitchFamily="18" charset="0"/>
              </a:rPr>
              <a:t> –  </a:t>
            </a:r>
            <a:r>
              <a:rPr lang="en-US" sz="4400" b="1" dirty="0" smtClean="0">
                <a:solidFill>
                  <a:srgbClr val="FF0000"/>
                </a:solidFill>
                <a:latin typeface="Adobe Garamond Pro Bold" pitchFamily="18" charset="0"/>
              </a:rPr>
              <a:t>three</a:t>
            </a:r>
            <a:r>
              <a:rPr lang="en-US" sz="4400" b="1" dirty="0" smtClean="0">
                <a:solidFill>
                  <a:srgbClr val="FFFF00"/>
                </a:solidFill>
                <a:latin typeface="Adobe Garamond Pro Bold" pitchFamily="18" charset="0"/>
              </a:rPr>
              <a:t> </a:t>
            </a:r>
            <a:r>
              <a:rPr lang="en-US" sz="4400" b="1" dirty="0" smtClean="0">
                <a:solidFill>
                  <a:srgbClr val="00B050"/>
                </a:solidFill>
                <a:latin typeface="Adobe Garamond Pro Bold" pitchFamily="18" charset="0"/>
              </a:rPr>
              <a:t>– the third – </a:t>
            </a:r>
            <a:r>
              <a:rPr lang="en-US" sz="4400" b="1" dirty="0" smtClean="0">
                <a:solidFill>
                  <a:schemeClr val="accent2">
                    <a:lumMod val="60000"/>
                    <a:lumOff val="40000"/>
                  </a:schemeClr>
                </a:solidFill>
                <a:latin typeface="Adobe Garamond Pro Bold" pitchFamily="18" charset="0"/>
              </a:rPr>
              <a:t>the 3</a:t>
            </a:r>
            <a:r>
              <a:rPr lang="en-US" sz="4400" b="1" baseline="30000" dirty="0" smtClean="0">
                <a:solidFill>
                  <a:schemeClr val="accent2">
                    <a:lumMod val="60000"/>
                    <a:lumOff val="40000"/>
                  </a:schemeClr>
                </a:solidFill>
                <a:latin typeface="Adobe Garamond Pro Bold" pitchFamily="18" charset="0"/>
              </a:rPr>
              <a:t>rd</a:t>
            </a:r>
            <a:r>
              <a:rPr lang="en-US" sz="4400" b="1" dirty="0" smtClean="0">
                <a:solidFill>
                  <a:schemeClr val="accent2">
                    <a:lumMod val="60000"/>
                    <a:lumOff val="40000"/>
                  </a:schemeClr>
                </a:solidFill>
                <a:latin typeface="Adobe Garamond Pro Bold" pitchFamily="18" charset="0"/>
              </a:rPr>
              <a:t> </a:t>
            </a:r>
            <a:endParaRPr lang="ru-RU" sz="4400" b="1" dirty="0">
              <a:solidFill>
                <a:schemeClr val="accent2">
                  <a:lumMod val="60000"/>
                  <a:lumOff val="40000"/>
                </a:schemeClr>
              </a:solidFill>
            </a:endParaRPr>
          </a:p>
        </p:txBody>
      </p:sp>
      <p:sp>
        <p:nvSpPr>
          <p:cNvPr id="2" name="Заголовок 1"/>
          <p:cNvSpPr>
            <a:spLocks noGrp="1"/>
          </p:cNvSpPr>
          <p:nvPr>
            <p:ph type="title"/>
          </p:nvPr>
        </p:nvSpPr>
        <p:spPr>
          <a:xfrm>
            <a:off x="323850" y="115888"/>
            <a:ext cx="8362950" cy="1311275"/>
          </a:xfrm>
        </p:spPr>
        <p:txBody>
          <a:bodyPr>
            <a:normAutofit fontScale="90000"/>
          </a:bodyPr>
          <a:lstStyle/>
          <a:p>
            <a:pPr algn="ctr" eaLnBrk="1" fontAlgn="auto" hangingPunct="1">
              <a:spcAft>
                <a:spcPts val="0"/>
              </a:spcAft>
              <a:defRPr/>
            </a:pPr>
            <a:r>
              <a:rPr lang="ru-RU" sz="3200" dirty="0" smtClean="0">
                <a:solidFill>
                  <a:schemeClr val="tx2">
                    <a:satMod val="200000"/>
                  </a:schemeClr>
                </a:solidFill>
                <a:latin typeface="Cambria" pitchFamily="18" charset="0"/>
              </a:rPr>
              <a:t>Порядковые числительные отвечают на вопрос «который по порядку?».</a:t>
            </a:r>
            <a:br>
              <a:rPr lang="ru-RU" sz="3200" dirty="0" smtClean="0">
                <a:solidFill>
                  <a:schemeClr val="tx2">
                    <a:satMod val="200000"/>
                  </a:schemeClr>
                </a:solidFill>
                <a:latin typeface="Cambria" pitchFamily="18" charset="0"/>
              </a:rPr>
            </a:br>
            <a:r>
              <a:rPr lang="ru-RU" sz="3200" dirty="0" smtClean="0">
                <a:solidFill>
                  <a:schemeClr val="tx2">
                    <a:satMod val="200000"/>
                  </a:schemeClr>
                </a:solidFill>
                <a:latin typeface="Cambria" pitchFamily="18" charset="0"/>
              </a:rPr>
              <a:t> </a:t>
            </a:r>
            <a:r>
              <a:rPr lang="ru-RU" sz="3200" b="1" i="1" dirty="0" smtClean="0">
                <a:solidFill>
                  <a:schemeClr val="accent2"/>
                </a:solidFill>
                <a:latin typeface="Cambria" pitchFamily="18" charset="0"/>
              </a:rPr>
              <a:t>Запомни!</a:t>
            </a:r>
            <a:endParaRPr lang="ru-RU" sz="3200" b="1" i="1" dirty="0">
              <a:solidFill>
                <a:schemeClr val="accent2"/>
              </a:solidFill>
              <a:latin typeface="Cambria" pitchFamily="18" charset="0"/>
            </a:endParaRPr>
          </a:p>
        </p:txBody>
      </p:sp>
      <p:pic>
        <p:nvPicPr>
          <p:cNvPr id="15364" name="Рисунок 4" descr="124.gif"/>
          <p:cNvPicPr>
            <a:picLocks noChangeAspect="1"/>
          </p:cNvPicPr>
          <p:nvPr/>
        </p:nvPicPr>
        <p:blipFill>
          <a:blip r:embed="rId2" cstate="print"/>
          <a:srcRect/>
          <a:stretch>
            <a:fillRect/>
          </a:stretch>
        </p:blipFill>
        <p:spPr bwMode="auto">
          <a:xfrm>
            <a:off x="8172450" y="5373688"/>
            <a:ext cx="647700" cy="1223962"/>
          </a:xfrm>
          <a:prstGeom prst="rect">
            <a:avLst/>
          </a:prstGeom>
          <a:noFill/>
          <a:ln w="9525">
            <a:noFill/>
            <a:miter lim="800000"/>
            <a:headEnd/>
            <a:tailEnd/>
          </a:ln>
        </p:spPr>
      </p:pic>
      <p:pic>
        <p:nvPicPr>
          <p:cNvPr id="15365" name="Рисунок 5" descr="122.gif"/>
          <p:cNvPicPr>
            <a:picLocks noChangeAspect="1"/>
          </p:cNvPicPr>
          <p:nvPr/>
        </p:nvPicPr>
        <p:blipFill>
          <a:blip r:embed="rId3" cstate="print"/>
          <a:srcRect/>
          <a:stretch>
            <a:fillRect/>
          </a:stretch>
        </p:blipFill>
        <p:spPr bwMode="auto">
          <a:xfrm>
            <a:off x="7596188" y="1844675"/>
            <a:ext cx="647700" cy="1095375"/>
          </a:xfrm>
          <a:prstGeom prst="rect">
            <a:avLst/>
          </a:prstGeom>
          <a:noFill/>
          <a:ln w="9525">
            <a:noFill/>
            <a:miter lim="800000"/>
            <a:headEnd/>
            <a:tailEnd/>
          </a:ln>
        </p:spPr>
      </p:pic>
      <p:pic>
        <p:nvPicPr>
          <p:cNvPr id="15366" name="Рисунок 6" descr="123.gif"/>
          <p:cNvPicPr>
            <a:picLocks noChangeAspect="1"/>
          </p:cNvPicPr>
          <p:nvPr/>
        </p:nvPicPr>
        <p:blipFill>
          <a:blip r:embed="rId4" cstate="print"/>
          <a:srcRect/>
          <a:stretch>
            <a:fillRect/>
          </a:stretch>
        </p:blipFill>
        <p:spPr bwMode="auto">
          <a:xfrm>
            <a:off x="8172450" y="3573463"/>
            <a:ext cx="720725" cy="1095375"/>
          </a:xfrm>
          <a:prstGeom prst="rect">
            <a:avLst/>
          </a:prstGeom>
          <a:noFill/>
          <a:ln w="9525">
            <a:noFill/>
            <a:miter lim="800000"/>
            <a:headEnd/>
            <a:tailEnd/>
          </a:ln>
        </p:spPr>
      </p:pic>
    </p:spTree>
  </p:cSld>
  <p:clrMapOvr>
    <a:masterClrMapping/>
  </p:clrMapOvr>
  <p:transition>
    <p:strips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16"/>
          <p:cNvSpPr txBox="1">
            <a:spLocks noChangeArrowheads="1"/>
          </p:cNvSpPr>
          <p:nvPr/>
        </p:nvSpPr>
        <p:spPr bwMode="auto">
          <a:xfrm>
            <a:off x="5214938" y="1785938"/>
            <a:ext cx="996950" cy="1016000"/>
          </a:xfrm>
          <a:prstGeom prst="rect">
            <a:avLst/>
          </a:prstGeom>
          <a:noFill/>
          <a:ln w="9525">
            <a:noFill/>
            <a:miter lim="800000"/>
            <a:headEnd/>
            <a:tailEnd/>
          </a:ln>
        </p:spPr>
        <p:txBody>
          <a:bodyPr>
            <a:spAutoFit/>
          </a:bodyPr>
          <a:lstStyle/>
          <a:p>
            <a:r>
              <a:rPr lang="en-US" sz="6000" b="1">
                <a:solidFill>
                  <a:srgbClr val="C00000"/>
                </a:solidFill>
                <a:latin typeface="Adobe Garamond Pro Bold" pitchFamily="18" charset="0"/>
              </a:rPr>
              <a:t>th</a:t>
            </a:r>
            <a:endParaRPr lang="ru-RU" sz="6000" b="1">
              <a:solidFill>
                <a:srgbClr val="C00000"/>
              </a:solidFill>
              <a:latin typeface="Corbel" pitchFamily="34" charset="0"/>
            </a:endParaRPr>
          </a:p>
        </p:txBody>
      </p:sp>
      <p:sp>
        <p:nvSpPr>
          <p:cNvPr id="3" name="Содержимое 2"/>
          <p:cNvSpPr>
            <a:spLocks noGrp="1"/>
          </p:cNvSpPr>
          <p:nvPr>
            <p:ph idx="1"/>
          </p:nvPr>
        </p:nvSpPr>
        <p:spPr>
          <a:xfrm>
            <a:off x="251520" y="836712"/>
            <a:ext cx="8717086" cy="5688632"/>
          </a:xfrm>
          <a:solidFill>
            <a:schemeClr val="bg1"/>
          </a:solidFill>
          <a:ln>
            <a:solidFill>
              <a:srgbClr val="00B050"/>
            </a:solidFill>
          </a:ln>
        </p:spPr>
        <p:txBody>
          <a:bodyPr>
            <a:normAutofit fontScale="62500" lnSpcReduction="20000"/>
          </a:bodyPr>
          <a:lstStyle/>
          <a:p>
            <a:pPr marL="411480" eaLnBrk="1" fontAlgn="auto" hangingPunct="1">
              <a:spcAft>
                <a:spcPts val="0"/>
              </a:spcAft>
              <a:buNone/>
              <a:defRPr/>
            </a:pPr>
            <a:r>
              <a:rPr lang="en-US" b="1" dirty="0" smtClean="0">
                <a:latin typeface="Adobe Garamond Pro Bold" pitchFamily="18" charset="0"/>
              </a:rPr>
              <a:t>                                             </a:t>
            </a:r>
            <a:r>
              <a:rPr lang="en-US" dirty="0" smtClean="0">
                <a:latin typeface="Adobe Garamond Pro Bold" pitchFamily="18" charset="0"/>
              </a:rPr>
              <a:t>		</a:t>
            </a:r>
            <a:endParaRPr lang="en-US" b="1" dirty="0" smtClean="0">
              <a:solidFill>
                <a:srgbClr val="FFFF00"/>
              </a:solidFill>
              <a:latin typeface="Adobe Garamond Pro Bold" pitchFamily="18" charset="0"/>
            </a:endParaRPr>
          </a:p>
          <a:p>
            <a:pPr marL="411480" eaLnBrk="1" fontAlgn="auto" hangingPunct="1">
              <a:spcAft>
                <a:spcPts val="0"/>
              </a:spcAft>
              <a:buFont typeface="Wingdings"/>
              <a:buChar char=""/>
              <a:defRPr/>
            </a:pPr>
            <a:r>
              <a:rPr lang="en-US" sz="4500" b="1" dirty="0" smtClean="0">
                <a:latin typeface="Adobe Garamond Pro Bold" pitchFamily="18" charset="0"/>
              </a:rPr>
              <a:t>5 – </a:t>
            </a:r>
            <a:r>
              <a:rPr lang="en-US" sz="4500" b="1" dirty="0" smtClean="0">
                <a:solidFill>
                  <a:srgbClr val="00B050"/>
                </a:solidFill>
                <a:latin typeface="Adobe Garamond Pro Bold" pitchFamily="18" charset="0"/>
              </a:rPr>
              <a:t>five  </a:t>
            </a:r>
            <a:r>
              <a:rPr lang="en-US" sz="4500" b="1" dirty="0" smtClean="0">
                <a:latin typeface="Adobe Garamond Pro Bold" pitchFamily="18" charset="0"/>
              </a:rPr>
              <a:t>                                   </a:t>
            </a:r>
            <a:r>
              <a:rPr lang="en-US" sz="4500" b="1" i="1" dirty="0" smtClean="0">
                <a:latin typeface="Comic Sans MS" pitchFamily="66" charset="0"/>
              </a:rPr>
              <a:t>the </a:t>
            </a:r>
            <a:r>
              <a:rPr lang="en-US" sz="4500" b="1" dirty="0" smtClean="0">
                <a:latin typeface="Adobe Garamond Pro Bold" pitchFamily="18" charset="0"/>
              </a:rPr>
              <a:t>           </a:t>
            </a:r>
            <a:r>
              <a:rPr lang="en-US" sz="4500" b="1" dirty="0" smtClean="0">
                <a:solidFill>
                  <a:schemeClr val="accent2">
                    <a:lumMod val="60000"/>
                    <a:lumOff val="40000"/>
                  </a:schemeClr>
                </a:solidFill>
                <a:latin typeface="Adobe Garamond Pro Bold" pitchFamily="18" charset="0"/>
              </a:rPr>
              <a:t>fi</a:t>
            </a:r>
            <a:r>
              <a:rPr lang="en-US" sz="4500" b="1" dirty="0" smtClean="0">
                <a:solidFill>
                  <a:schemeClr val="tx2">
                    <a:lumMod val="50000"/>
                  </a:schemeClr>
                </a:solidFill>
                <a:latin typeface="Adobe Garamond Pro Bold" pitchFamily="18" charset="0"/>
              </a:rPr>
              <a:t>f</a:t>
            </a:r>
            <a:r>
              <a:rPr lang="en-US" sz="4500" b="1" dirty="0" smtClean="0">
                <a:solidFill>
                  <a:schemeClr val="accent2">
                    <a:lumMod val="60000"/>
                    <a:lumOff val="40000"/>
                  </a:schemeClr>
                </a:solidFill>
                <a:latin typeface="Adobe Garamond Pro Bold" pitchFamily="18" charset="0"/>
              </a:rPr>
              <a:t>th   </a:t>
            </a:r>
            <a:r>
              <a:rPr lang="en-US" sz="4500" b="1" dirty="0" smtClean="0">
                <a:solidFill>
                  <a:srgbClr val="FFFF00"/>
                </a:solidFill>
                <a:latin typeface="Adobe Garamond Pro Bold" pitchFamily="18" charset="0"/>
              </a:rPr>
              <a:t> </a:t>
            </a:r>
            <a:r>
              <a:rPr lang="en-US" sz="4500" b="1" dirty="0" smtClean="0">
                <a:latin typeface="Adobe Garamond Pro Bold" pitchFamily="18" charset="0"/>
              </a:rPr>
              <a:t>                                            </a:t>
            </a:r>
          </a:p>
          <a:p>
            <a:pPr marL="411480" eaLnBrk="1" fontAlgn="auto" hangingPunct="1">
              <a:spcAft>
                <a:spcPts val="0"/>
              </a:spcAft>
              <a:buFont typeface="Wingdings"/>
              <a:buChar char=""/>
              <a:defRPr/>
            </a:pPr>
            <a:r>
              <a:rPr lang="ru-RU" sz="4500" b="1" dirty="0" smtClean="0">
                <a:latin typeface="Adobe Garamond Pro Bold" pitchFamily="18" charset="0"/>
              </a:rPr>
              <a:t>8 - </a:t>
            </a:r>
            <a:r>
              <a:rPr lang="en-US" sz="4500" b="1" dirty="0" smtClean="0">
                <a:solidFill>
                  <a:srgbClr val="00B050"/>
                </a:solidFill>
                <a:latin typeface="Adobe Garamond Pro Bold" pitchFamily="18" charset="0"/>
              </a:rPr>
              <a:t>eight</a:t>
            </a:r>
            <a:r>
              <a:rPr lang="en-US" sz="4500" b="1" dirty="0" smtClean="0">
                <a:latin typeface="Adobe Garamond Pro Bold" pitchFamily="18" charset="0"/>
              </a:rPr>
              <a:t>                                                       </a:t>
            </a:r>
            <a:r>
              <a:rPr lang="en-US" sz="4500" b="1" dirty="0" smtClean="0">
                <a:solidFill>
                  <a:schemeClr val="accent2">
                    <a:lumMod val="60000"/>
                    <a:lumOff val="40000"/>
                  </a:schemeClr>
                </a:solidFill>
                <a:latin typeface="Adobe Garamond Pro Bold" pitchFamily="18" charset="0"/>
              </a:rPr>
              <a:t>ei</a:t>
            </a:r>
            <a:r>
              <a:rPr lang="en-US" sz="4500" b="1" dirty="0" smtClean="0">
                <a:solidFill>
                  <a:schemeClr val="tx2">
                    <a:lumMod val="50000"/>
                  </a:schemeClr>
                </a:solidFill>
                <a:latin typeface="Adobe Garamond Pro Bold" pitchFamily="18" charset="0"/>
              </a:rPr>
              <a:t>gh</a:t>
            </a:r>
            <a:r>
              <a:rPr lang="en-US" sz="4500" b="1" dirty="0" smtClean="0">
                <a:solidFill>
                  <a:schemeClr val="accent2">
                    <a:lumMod val="60000"/>
                    <a:lumOff val="40000"/>
                  </a:schemeClr>
                </a:solidFill>
                <a:latin typeface="Adobe Garamond Pro Bold" pitchFamily="18" charset="0"/>
              </a:rPr>
              <a:t>th</a:t>
            </a:r>
          </a:p>
          <a:p>
            <a:pPr marL="411480" eaLnBrk="1" fontAlgn="auto" hangingPunct="1">
              <a:spcAft>
                <a:spcPts val="0"/>
              </a:spcAft>
              <a:buFont typeface="Wingdings"/>
              <a:buChar char=""/>
              <a:defRPr/>
            </a:pPr>
            <a:r>
              <a:rPr lang="en-US" sz="4500" b="1" dirty="0" smtClean="0">
                <a:latin typeface="Adobe Garamond Pro Bold" pitchFamily="18" charset="0"/>
              </a:rPr>
              <a:t>9 – </a:t>
            </a:r>
            <a:r>
              <a:rPr lang="en-US" sz="4500" b="1" dirty="0" smtClean="0">
                <a:solidFill>
                  <a:srgbClr val="00B050"/>
                </a:solidFill>
                <a:latin typeface="Adobe Garamond Pro Bold" pitchFamily="18" charset="0"/>
              </a:rPr>
              <a:t>nine  </a:t>
            </a:r>
            <a:r>
              <a:rPr lang="en-US" sz="4500" b="1" dirty="0" smtClean="0">
                <a:latin typeface="Adobe Garamond Pro Bold" pitchFamily="18" charset="0"/>
              </a:rPr>
              <a:t>                                                     </a:t>
            </a:r>
            <a:r>
              <a:rPr lang="en-US" sz="4500" b="1" dirty="0" smtClean="0">
                <a:solidFill>
                  <a:schemeClr val="accent2">
                    <a:lumMod val="60000"/>
                    <a:lumOff val="40000"/>
                  </a:schemeClr>
                </a:solidFill>
                <a:latin typeface="Adobe Garamond Pro Bold" pitchFamily="18" charset="0"/>
              </a:rPr>
              <a:t>ni</a:t>
            </a:r>
            <a:r>
              <a:rPr lang="en-US" sz="4500" b="1" dirty="0" smtClean="0">
                <a:solidFill>
                  <a:schemeClr val="tx2">
                    <a:lumMod val="50000"/>
                  </a:schemeClr>
                </a:solidFill>
                <a:latin typeface="Adobe Garamond Pro Bold" pitchFamily="18" charset="0"/>
              </a:rPr>
              <a:t>n</a:t>
            </a:r>
            <a:r>
              <a:rPr lang="en-US" sz="4500" b="1" dirty="0" smtClean="0">
                <a:solidFill>
                  <a:schemeClr val="accent2">
                    <a:lumMod val="60000"/>
                    <a:lumOff val="40000"/>
                  </a:schemeClr>
                </a:solidFill>
                <a:latin typeface="Adobe Garamond Pro Bold" pitchFamily="18" charset="0"/>
              </a:rPr>
              <a:t>th</a:t>
            </a:r>
          </a:p>
          <a:p>
            <a:pPr marL="411480" eaLnBrk="1" fontAlgn="auto" hangingPunct="1">
              <a:spcAft>
                <a:spcPts val="0"/>
              </a:spcAft>
              <a:buFont typeface="Wingdings"/>
              <a:buChar char=""/>
              <a:defRPr/>
            </a:pPr>
            <a:r>
              <a:rPr lang="en-US" sz="4500" b="1" dirty="0" smtClean="0">
                <a:latin typeface="Adobe Garamond Pro Bold" pitchFamily="18" charset="0"/>
              </a:rPr>
              <a:t>12 - </a:t>
            </a:r>
            <a:r>
              <a:rPr lang="en-US" sz="4500" b="1" dirty="0" smtClean="0">
                <a:solidFill>
                  <a:srgbClr val="00B050"/>
                </a:solidFill>
                <a:latin typeface="Adobe Garamond Pro Bold" pitchFamily="18" charset="0"/>
              </a:rPr>
              <a:t>twelve </a:t>
            </a:r>
            <a:r>
              <a:rPr lang="en-US" sz="4500" b="1" dirty="0" smtClean="0">
                <a:latin typeface="Adobe Garamond Pro Bold" pitchFamily="18" charset="0"/>
              </a:rPr>
              <a:t>                                                 </a:t>
            </a:r>
            <a:r>
              <a:rPr lang="en-US" sz="4500" b="1" dirty="0" smtClean="0">
                <a:solidFill>
                  <a:schemeClr val="accent2">
                    <a:lumMod val="60000"/>
                    <a:lumOff val="40000"/>
                  </a:schemeClr>
                </a:solidFill>
                <a:latin typeface="Adobe Garamond Pro Bold" pitchFamily="18" charset="0"/>
              </a:rPr>
              <a:t>twel</a:t>
            </a:r>
            <a:r>
              <a:rPr lang="en-US" sz="4500" b="1" dirty="0" smtClean="0">
                <a:solidFill>
                  <a:schemeClr val="tx2">
                    <a:lumMod val="50000"/>
                  </a:schemeClr>
                </a:solidFill>
                <a:latin typeface="Adobe Garamond Pro Bold" pitchFamily="18" charset="0"/>
              </a:rPr>
              <a:t>f</a:t>
            </a:r>
            <a:r>
              <a:rPr lang="en-US" sz="4500" b="1" dirty="0" smtClean="0">
                <a:solidFill>
                  <a:schemeClr val="accent2">
                    <a:lumMod val="60000"/>
                    <a:lumOff val="40000"/>
                  </a:schemeClr>
                </a:solidFill>
                <a:latin typeface="Adobe Garamond Pro Bold" pitchFamily="18" charset="0"/>
              </a:rPr>
              <a:t>th</a:t>
            </a:r>
          </a:p>
          <a:p>
            <a:pPr marL="411480" eaLnBrk="1" fontAlgn="auto" hangingPunct="1">
              <a:spcAft>
                <a:spcPts val="0"/>
              </a:spcAft>
              <a:buFont typeface="Wingdings"/>
              <a:buChar char=""/>
              <a:defRPr/>
            </a:pPr>
            <a:r>
              <a:rPr lang="en-US" sz="4500" b="1" dirty="0" smtClean="0">
                <a:latin typeface="Adobe Garamond Pro Bold" pitchFamily="18" charset="0"/>
              </a:rPr>
              <a:t>13 – </a:t>
            </a:r>
            <a:r>
              <a:rPr lang="en-US" sz="4500" b="1" dirty="0" smtClean="0">
                <a:solidFill>
                  <a:srgbClr val="00B050"/>
                </a:solidFill>
                <a:latin typeface="Adobe Garamond Pro Bold" pitchFamily="18" charset="0"/>
              </a:rPr>
              <a:t>thirteen</a:t>
            </a:r>
            <a:r>
              <a:rPr lang="en-US" sz="4500" b="1" dirty="0" smtClean="0">
                <a:latin typeface="Adobe Garamond Pro Bold" pitchFamily="18" charset="0"/>
              </a:rPr>
              <a:t>                                               </a:t>
            </a:r>
            <a:r>
              <a:rPr lang="en-US" sz="4500" b="1" dirty="0" smtClean="0">
                <a:solidFill>
                  <a:schemeClr val="accent2">
                    <a:lumMod val="60000"/>
                    <a:lumOff val="40000"/>
                  </a:schemeClr>
                </a:solidFill>
                <a:latin typeface="Adobe Garamond Pro Bold" pitchFamily="18" charset="0"/>
              </a:rPr>
              <a:t>th</a:t>
            </a:r>
            <a:r>
              <a:rPr lang="en-US" sz="4500" b="1" dirty="0" smtClean="0">
                <a:solidFill>
                  <a:schemeClr val="tx2">
                    <a:lumMod val="50000"/>
                  </a:schemeClr>
                </a:solidFill>
                <a:latin typeface="Adobe Garamond Pro Bold" pitchFamily="18" charset="0"/>
              </a:rPr>
              <a:t>ir</a:t>
            </a:r>
            <a:r>
              <a:rPr lang="en-US" sz="4500" b="1" dirty="0" smtClean="0">
                <a:solidFill>
                  <a:schemeClr val="accent2">
                    <a:lumMod val="60000"/>
                    <a:lumOff val="40000"/>
                  </a:schemeClr>
                </a:solidFill>
                <a:latin typeface="Adobe Garamond Pro Bold" pitchFamily="18" charset="0"/>
              </a:rPr>
              <a:t>teenth</a:t>
            </a:r>
          </a:p>
          <a:p>
            <a:pPr marL="411480" eaLnBrk="1" fontAlgn="auto" hangingPunct="1">
              <a:spcAft>
                <a:spcPts val="0"/>
              </a:spcAft>
              <a:buFont typeface="Wingdings"/>
              <a:buNone/>
              <a:defRPr/>
            </a:pPr>
            <a:endParaRPr lang="en-US" sz="4500" b="1" dirty="0" smtClean="0">
              <a:solidFill>
                <a:schemeClr val="accent2">
                  <a:lumMod val="60000"/>
                  <a:lumOff val="40000"/>
                </a:schemeClr>
              </a:solidFill>
              <a:latin typeface="Adobe Garamond Pro Bold" pitchFamily="18" charset="0"/>
            </a:endParaRPr>
          </a:p>
          <a:p>
            <a:pPr marL="411480" eaLnBrk="1" fontAlgn="auto" hangingPunct="1">
              <a:spcAft>
                <a:spcPts val="0"/>
              </a:spcAft>
              <a:buNone/>
              <a:defRPr/>
            </a:pPr>
            <a:endParaRPr lang="en-US" sz="3600" dirty="0" smtClean="0">
              <a:latin typeface="Adobe Garamond Pro Bold" pitchFamily="18" charset="0"/>
            </a:endParaRPr>
          </a:p>
          <a:p>
            <a:pPr marL="411480" eaLnBrk="1" fontAlgn="auto" hangingPunct="1">
              <a:spcAft>
                <a:spcPts val="0"/>
              </a:spcAft>
              <a:buFont typeface="Wingdings" pitchFamily="2" charset="2"/>
              <a:buChar char="§"/>
              <a:defRPr/>
            </a:pPr>
            <a:r>
              <a:rPr lang="en-US" sz="3600" dirty="0" smtClean="0">
                <a:latin typeface="Adobe Garamond Pro Bold" pitchFamily="18" charset="0"/>
              </a:rPr>
              <a:t> </a:t>
            </a:r>
            <a:r>
              <a:rPr lang="en-US" sz="4500" b="1" dirty="0" smtClean="0">
                <a:latin typeface="Adobe Garamond Pro Bold" pitchFamily="18" charset="0"/>
              </a:rPr>
              <a:t>20 – </a:t>
            </a:r>
            <a:r>
              <a:rPr lang="en-US" sz="4500" b="1" dirty="0" smtClean="0">
                <a:solidFill>
                  <a:srgbClr val="7030A0"/>
                </a:solidFill>
                <a:latin typeface="Adobe Garamond Pro Bold" pitchFamily="18" charset="0"/>
              </a:rPr>
              <a:t>twenty</a:t>
            </a:r>
            <a:r>
              <a:rPr lang="en-US" sz="4500" b="1" dirty="0" smtClean="0">
                <a:latin typeface="Adobe Garamond Pro Bold" pitchFamily="18" charset="0"/>
              </a:rPr>
              <a:t>                             </a:t>
            </a:r>
            <a:r>
              <a:rPr lang="en-US" sz="4500" b="1" i="1" dirty="0" smtClean="0">
                <a:latin typeface="Comic Sans MS" pitchFamily="66" charset="0"/>
              </a:rPr>
              <a:t>the         </a:t>
            </a:r>
            <a:r>
              <a:rPr lang="en-US" sz="4500" b="1" dirty="0" smtClean="0">
                <a:solidFill>
                  <a:schemeClr val="bg2">
                    <a:lumMod val="50000"/>
                  </a:schemeClr>
                </a:solidFill>
                <a:latin typeface="Adobe Garamond Pro Bold" pitchFamily="18" charset="0"/>
              </a:rPr>
              <a:t>twent</a:t>
            </a:r>
            <a:r>
              <a:rPr lang="en-US" sz="4500" b="1" dirty="0" smtClean="0">
                <a:solidFill>
                  <a:schemeClr val="tx2">
                    <a:lumMod val="75000"/>
                  </a:schemeClr>
                </a:solidFill>
                <a:latin typeface="Adobe Garamond Pro Bold" pitchFamily="18" charset="0"/>
              </a:rPr>
              <a:t>ie</a:t>
            </a:r>
            <a:r>
              <a:rPr lang="en-US" sz="4500" b="1" dirty="0" smtClean="0">
                <a:solidFill>
                  <a:schemeClr val="bg2">
                    <a:lumMod val="50000"/>
                  </a:schemeClr>
                </a:solidFill>
                <a:latin typeface="Adobe Garamond Pro Bold" pitchFamily="18" charset="0"/>
              </a:rPr>
              <a:t>th</a:t>
            </a:r>
          </a:p>
          <a:p>
            <a:pPr marL="411480" eaLnBrk="1" fontAlgn="auto" hangingPunct="1">
              <a:spcAft>
                <a:spcPts val="0"/>
              </a:spcAft>
              <a:buFont typeface="Wingdings"/>
              <a:buChar char=""/>
              <a:defRPr/>
            </a:pPr>
            <a:r>
              <a:rPr lang="en-US" sz="4500" b="1" dirty="0" smtClean="0">
                <a:latin typeface="Adobe Garamond Pro Bold" pitchFamily="18" charset="0"/>
              </a:rPr>
              <a:t>40 - </a:t>
            </a:r>
            <a:r>
              <a:rPr lang="en-US" sz="4500" b="1" dirty="0" smtClean="0">
                <a:solidFill>
                  <a:srgbClr val="7030A0"/>
                </a:solidFill>
                <a:latin typeface="Adobe Garamond Pro Bold" pitchFamily="18" charset="0"/>
              </a:rPr>
              <a:t>forty    </a:t>
            </a:r>
            <a:r>
              <a:rPr lang="en-US" sz="4500" b="1" dirty="0" smtClean="0">
                <a:latin typeface="Adobe Garamond Pro Bold" pitchFamily="18" charset="0"/>
              </a:rPr>
              <a:t>               </a:t>
            </a:r>
            <a:r>
              <a:rPr lang="en-US" sz="4500" b="1" dirty="0" smtClean="0">
                <a:solidFill>
                  <a:srgbClr val="FF0000"/>
                </a:solidFill>
                <a:latin typeface="Adobe Garamond Pro Bold" pitchFamily="18" charset="0"/>
              </a:rPr>
              <a:t>- </a:t>
            </a:r>
            <a:r>
              <a:rPr lang="en-US" sz="4500" b="1" dirty="0" err="1" smtClean="0">
                <a:solidFill>
                  <a:srgbClr val="FF0000"/>
                </a:solidFill>
                <a:latin typeface="Adobe Garamond Pro Bold" pitchFamily="18" charset="0"/>
              </a:rPr>
              <a:t>ieth</a:t>
            </a:r>
            <a:r>
              <a:rPr lang="en-US" sz="4500" b="1" dirty="0" smtClean="0">
                <a:solidFill>
                  <a:srgbClr val="FF0000"/>
                </a:solidFill>
                <a:latin typeface="Adobe Garamond Pro Bold" pitchFamily="18" charset="0"/>
              </a:rPr>
              <a:t>    </a:t>
            </a:r>
            <a:r>
              <a:rPr lang="en-US" sz="4500" b="1" dirty="0" smtClean="0">
                <a:solidFill>
                  <a:srgbClr val="C00000"/>
                </a:solidFill>
                <a:latin typeface="Adobe Garamond Pro Bold" pitchFamily="18" charset="0"/>
              </a:rPr>
              <a:t>	             </a:t>
            </a:r>
            <a:r>
              <a:rPr lang="en-US" sz="4500" b="1" dirty="0" smtClean="0">
                <a:solidFill>
                  <a:schemeClr val="bg2">
                    <a:lumMod val="50000"/>
                  </a:schemeClr>
                </a:solidFill>
                <a:latin typeface="Adobe Garamond Pro Bold" pitchFamily="18" charset="0"/>
              </a:rPr>
              <a:t>fort</a:t>
            </a:r>
            <a:r>
              <a:rPr lang="en-US" sz="4500" b="1" dirty="0" smtClean="0">
                <a:solidFill>
                  <a:schemeClr val="tx1">
                    <a:lumMod val="85000"/>
                    <a:lumOff val="15000"/>
                  </a:schemeClr>
                </a:solidFill>
                <a:latin typeface="Adobe Garamond Pro Bold" pitchFamily="18" charset="0"/>
              </a:rPr>
              <a:t>ie</a:t>
            </a:r>
            <a:r>
              <a:rPr lang="en-US" sz="4500" b="1" dirty="0" smtClean="0">
                <a:solidFill>
                  <a:schemeClr val="bg2">
                    <a:lumMod val="50000"/>
                  </a:schemeClr>
                </a:solidFill>
                <a:latin typeface="Adobe Garamond Pro Bold" pitchFamily="18" charset="0"/>
              </a:rPr>
              <a:t>th</a:t>
            </a:r>
          </a:p>
          <a:p>
            <a:pPr marL="411480" eaLnBrk="1" fontAlgn="auto" hangingPunct="1">
              <a:spcAft>
                <a:spcPts val="0"/>
              </a:spcAft>
              <a:buFont typeface="Wingdings"/>
              <a:buChar char=""/>
              <a:defRPr/>
            </a:pPr>
            <a:r>
              <a:rPr lang="en-US" sz="4500" b="1" dirty="0" smtClean="0">
                <a:latin typeface="Adobe Garamond Pro Bold" pitchFamily="18" charset="0"/>
              </a:rPr>
              <a:t>80 – </a:t>
            </a:r>
            <a:r>
              <a:rPr lang="en-US" sz="4500" b="1" dirty="0" smtClean="0">
                <a:solidFill>
                  <a:srgbClr val="7030A0"/>
                </a:solidFill>
                <a:latin typeface="Adobe Garamond Pro Bold" pitchFamily="18" charset="0"/>
              </a:rPr>
              <a:t>eighty    </a:t>
            </a:r>
            <a:r>
              <a:rPr lang="en-US" sz="4500" b="1" dirty="0" smtClean="0">
                <a:latin typeface="Adobe Garamond Pro Bold" pitchFamily="18" charset="0"/>
              </a:rPr>
              <a:t>                                                </a:t>
            </a:r>
            <a:r>
              <a:rPr lang="en-US" sz="4500" b="1" dirty="0" smtClean="0">
                <a:solidFill>
                  <a:schemeClr val="bg2">
                    <a:lumMod val="50000"/>
                  </a:schemeClr>
                </a:solidFill>
                <a:latin typeface="Adobe Garamond Pro Bold" pitchFamily="18" charset="0"/>
              </a:rPr>
              <a:t>eight</a:t>
            </a:r>
            <a:r>
              <a:rPr lang="en-US" sz="4500" b="1" dirty="0" smtClean="0">
                <a:solidFill>
                  <a:schemeClr val="tx1">
                    <a:lumMod val="85000"/>
                    <a:lumOff val="15000"/>
                  </a:schemeClr>
                </a:solidFill>
                <a:latin typeface="Adobe Garamond Pro Bold" pitchFamily="18" charset="0"/>
              </a:rPr>
              <a:t>ie</a:t>
            </a:r>
            <a:r>
              <a:rPr lang="en-US" sz="4500" b="1" dirty="0" smtClean="0">
                <a:solidFill>
                  <a:schemeClr val="bg2">
                    <a:lumMod val="50000"/>
                  </a:schemeClr>
                </a:solidFill>
                <a:latin typeface="Adobe Garamond Pro Bold" pitchFamily="18" charset="0"/>
              </a:rPr>
              <a:t>th</a:t>
            </a:r>
          </a:p>
          <a:p>
            <a:pPr marL="411480" eaLnBrk="1" fontAlgn="auto" hangingPunct="1">
              <a:spcAft>
                <a:spcPts val="0"/>
              </a:spcAft>
              <a:buFont typeface="Wingdings"/>
              <a:buChar char=""/>
              <a:defRPr/>
            </a:pPr>
            <a:endParaRPr lang="en-US" sz="4500" b="1" dirty="0" smtClean="0">
              <a:solidFill>
                <a:srgbClr val="FFFF00"/>
              </a:solidFill>
              <a:latin typeface="Adobe Garamond Pro Bold" pitchFamily="18" charset="0"/>
            </a:endParaRPr>
          </a:p>
          <a:p>
            <a:pPr marL="411480" eaLnBrk="1" fontAlgn="auto" hangingPunct="1">
              <a:spcAft>
                <a:spcPts val="0"/>
              </a:spcAft>
              <a:buNone/>
              <a:defRPr/>
            </a:pPr>
            <a:endParaRPr lang="en-US" sz="4500" dirty="0" smtClean="0">
              <a:solidFill>
                <a:srgbClr val="FFFF00"/>
              </a:solidFill>
              <a:latin typeface="Arial Black" pitchFamily="34" charset="0"/>
            </a:endParaRPr>
          </a:p>
          <a:p>
            <a:pPr marL="411480" eaLnBrk="1" fontAlgn="auto" hangingPunct="1">
              <a:spcAft>
                <a:spcPts val="0"/>
              </a:spcAft>
              <a:buFont typeface="Wingdings"/>
              <a:buChar char=""/>
              <a:defRPr/>
            </a:pPr>
            <a:r>
              <a:rPr lang="en-US" sz="4500" b="1" dirty="0" smtClean="0">
                <a:latin typeface="Adobe Garamond Pro Bold" pitchFamily="18" charset="0"/>
              </a:rPr>
              <a:t>100 – </a:t>
            </a:r>
            <a:r>
              <a:rPr lang="en-US" sz="4500" b="1" dirty="0" smtClean="0">
                <a:solidFill>
                  <a:srgbClr val="0070C0"/>
                </a:solidFill>
                <a:latin typeface="Adobe Garamond Pro Bold" pitchFamily="18" charset="0"/>
              </a:rPr>
              <a:t>a hundred   </a:t>
            </a:r>
            <a:r>
              <a:rPr lang="en-US" sz="4500" b="1" dirty="0" smtClean="0">
                <a:latin typeface="Adobe Garamond Pro Bold" pitchFamily="18" charset="0"/>
              </a:rPr>
              <a:t>   </a:t>
            </a:r>
            <a:r>
              <a:rPr lang="en-US" sz="4500" b="1" dirty="0" smtClean="0">
                <a:solidFill>
                  <a:srgbClr val="FF0000"/>
                </a:solidFill>
                <a:latin typeface="Adobe Garamond Pro Bold" pitchFamily="18" charset="0"/>
              </a:rPr>
              <a:t>-</a:t>
            </a:r>
            <a:r>
              <a:rPr lang="en-US" sz="4500" b="1" dirty="0" err="1" smtClean="0">
                <a:solidFill>
                  <a:srgbClr val="FF0000"/>
                </a:solidFill>
                <a:latin typeface="Adobe Garamond Pro Bold" pitchFamily="18" charset="0"/>
              </a:rPr>
              <a:t>th</a:t>
            </a:r>
            <a:r>
              <a:rPr lang="en-US" sz="4500" b="1" dirty="0" smtClean="0">
                <a:latin typeface="Adobe Garamond Pro Bold" pitchFamily="18" charset="0"/>
              </a:rPr>
              <a:t>                                 </a:t>
            </a:r>
            <a:r>
              <a:rPr lang="en-US" sz="4500" b="1" dirty="0" smtClean="0">
                <a:solidFill>
                  <a:srgbClr val="FF0000"/>
                </a:solidFill>
                <a:latin typeface="Arial" pitchFamily="34" charset="0"/>
                <a:cs typeface="Arial" pitchFamily="34" charset="0"/>
              </a:rPr>
              <a:t>hundredth</a:t>
            </a:r>
            <a:endParaRPr lang="ru-RU" sz="4500" b="1" dirty="0">
              <a:solidFill>
                <a:srgbClr val="FF0000"/>
              </a:solidFill>
              <a:latin typeface="Arial" pitchFamily="34" charset="0"/>
              <a:cs typeface="Arial" pitchFamily="34" charset="0"/>
            </a:endParaRPr>
          </a:p>
        </p:txBody>
      </p:sp>
      <p:sp>
        <p:nvSpPr>
          <p:cNvPr id="2" name="Заголовок 1"/>
          <p:cNvSpPr>
            <a:spLocks noGrp="1"/>
          </p:cNvSpPr>
          <p:nvPr>
            <p:ph type="title"/>
          </p:nvPr>
        </p:nvSpPr>
        <p:spPr>
          <a:xfrm>
            <a:off x="914400" y="188913"/>
            <a:ext cx="7772400" cy="525462"/>
          </a:xfrm>
        </p:spPr>
        <p:txBody>
          <a:bodyPr>
            <a:normAutofit fontScale="90000"/>
          </a:bodyPr>
          <a:lstStyle/>
          <a:p>
            <a:pPr eaLnBrk="1" fontAlgn="auto" hangingPunct="1">
              <a:spcAft>
                <a:spcPts val="0"/>
              </a:spcAft>
              <a:defRPr/>
            </a:pPr>
            <a:r>
              <a:rPr lang="ru-RU" sz="2400" dirty="0" smtClean="0">
                <a:solidFill>
                  <a:schemeClr val="tx2">
                    <a:satMod val="200000"/>
                  </a:schemeClr>
                </a:solidFill>
                <a:latin typeface="Arial" pitchFamily="34" charset="0"/>
                <a:cs typeface="Arial" pitchFamily="34" charset="0"/>
              </a:rPr>
              <a:t>Числительные, вызывающие трудность в написании:</a:t>
            </a:r>
            <a:endParaRPr lang="ru-RU" sz="2400" dirty="0">
              <a:solidFill>
                <a:schemeClr val="tx2">
                  <a:satMod val="200000"/>
                </a:schemeClr>
              </a:solidFill>
              <a:latin typeface="Arial" pitchFamily="34" charset="0"/>
              <a:cs typeface="Arial" pitchFamily="34" charset="0"/>
            </a:endParaRPr>
          </a:p>
        </p:txBody>
      </p:sp>
      <p:cxnSp>
        <p:nvCxnSpPr>
          <p:cNvPr id="5" name="Прямая со стрелкой 4"/>
          <p:cNvCxnSpPr/>
          <p:nvPr/>
        </p:nvCxnSpPr>
        <p:spPr>
          <a:xfrm>
            <a:off x="2571750" y="1143000"/>
            <a:ext cx="2357438" cy="100012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p:cNvCxnSpPr/>
          <p:nvPr/>
        </p:nvCxnSpPr>
        <p:spPr>
          <a:xfrm>
            <a:off x="2428875" y="1500188"/>
            <a:ext cx="2571750" cy="71437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p:nvPr/>
        </p:nvCxnSpPr>
        <p:spPr>
          <a:xfrm>
            <a:off x="2500313" y="2214563"/>
            <a:ext cx="2643187" cy="21431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flipV="1">
            <a:off x="2928938" y="2428875"/>
            <a:ext cx="2286000" cy="21431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flipV="1">
            <a:off x="3000375" y="2500313"/>
            <a:ext cx="2143125" cy="50006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p:nvPr/>
        </p:nvCxnSpPr>
        <p:spPr>
          <a:xfrm>
            <a:off x="2357438" y="1857375"/>
            <a:ext cx="2714625" cy="50006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0" name="Правая фигурная скобка 19"/>
          <p:cNvSpPr/>
          <p:nvPr/>
        </p:nvSpPr>
        <p:spPr>
          <a:xfrm>
            <a:off x="2699792" y="3573016"/>
            <a:ext cx="648072" cy="1440160"/>
          </a:xfrm>
          <a:prstGeom prst="rightBrace">
            <a:avLst>
              <a:gd name="adj1" fmla="val 8333"/>
              <a:gd name="adj2" fmla="val 50000"/>
            </a:avLst>
          </a:prstGeom>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ru-RU" sz="2000" dirty="0"/>
          </a:p>
        </p:txBody>
      </p:sp>
      <p:sp>
        <p:nvSpPr>
          <p:cNvPr id="28" name="Левая фигурная скобка 27"/>
          <p:cNvSpPr/>
          <p:nvPr/>
        </p:nvSpPr>
        <p:spPr>
          <a:xfrm>
            <a:off x="6012160" y="1052735"/>
            <a:ext cx="504055" cy="2016225"/>
          </a:xfrm>
          <a:prstGeom prst="leftBrace">
            <a:avLst>
              <a:gd name="adj1" fmla="val 8333"/>
              <a:gd name="adj2" fmla="val 50000"/>
            </a:avLst>
          </a:prstGeom>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ru-RU"/>
          </a:p>
        </p:txBody>
      </p:sp>
      <p:sp>
        <p:nvSpPr>
          <p:cNvPr id="29" name="Левая фигурная скобка 28"/>
          <p:cNvSpPr/>
          <p:nvPr/>
        </p:nvSpPr>
        <p:spPr>
          <a:xfrm>
            <a:off x="6012160" y="3501008"/>
            <a:ext cx="576064" cy="1656184"/>
          </a:xfrm>
          <a:prstGeom prst="leftBrace">
            <a:avLst>
              <a:gd name="adj1" fmla="val 0"/>
              <a:gd name="adj2" fmla="val 50000"/>
            </a:avLst>
          </a:prstGeom>
          <a:ln/>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ru-RU" dirty="0"/>
          </a:p>
        </p:txBody>
      </p:sp>
      <p:cxnSp>
        <p:nvCxnSpPr>
          <p:cNvPr id="18" name="Прямая со стрелкой 17"/>
          <p:cNvCxnSpPr/>
          <p:nvPr/>
        </p:nvCxnSpPr>
        <p:spPr>
          <a:xfrm>
            <a:off x="4932040" y="5877272"/>
            <a:ext cx="144145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116632"/>
            <a:ext cx="8229600" cy="8496944"/>
          </a:xfrm>
        </p:spPr>
        <p:txBody>
          <a:bodyPr>
            <a:noAutofit/>
          </a:bodyPr>
          <a:lstStyle/>
          <a:p>
            <a:pPr algn="l"/>
            <a:r>
              <a:rPr lang="en-US" sz="3600" dirty="0" smtClean="0">
                <a:latin typeface="Arial" pitchFamily="34" charset="0"/>
                <a:cs typeface="Arial" pitchFamily="34" charset="0"/>
              </a:rPr>
              <a:t>12                       65           43</a:t>
            </a:r>
            <a:br>
              <a:rPr lang="en-US" sz="3600" dirty="0" smtClean="0">
                <a:latin typeface="Arial" pitchFamily="34" charset="0"/>
                <a:cs typeface="Arial" pitchFamily="34" charset="0"/>
              </a:rPr>
            </a:br>
            <a:r>
              <a:rPr lang="en-US" sz="3600" dirty="0" smtClean="0">
                <a:latin typeface="Arial" pitchFamily="34" charset="0"/>
                <a:cs typeface="Arial" pitchFamily="34" charset="0"/>
              </a:rPr>
              <a:t/>
            </a:r>
            <a:br>
              <a:rPr lang="en-US" sz="3600" dirty="0" smtClean="0">
                <a:latin typeface="Arial" pitchFamily="34" charset="0"/>
                <a:cs typeface="Arial" pitchFamily="34" charset="0"/>
              </a:rPr>
            </a:br>
            <a:r>
              <a:rPr lang="en-US" sz="3600" dirty="0">
                <a:latin typeface="Arial" pitchFamily="34" charset="0"/>
                <a:cs typeface="Arial" pitchFamily="34" charset="0"/>
              </a:rPr>
              <a:t> </a:t>
            </a:r>
            <a:r>
              <a:rPr lang="en-US" sz="3600" dirty="0" smtClean="0">
                <a:latin typeface="Arial" pitchFamily="34" charset="0"/>
                <a:cs typeface="Arial" pitchFamily="34" charset="0"/>
              </a:rPr>
              <a:t>        14                    2               27</a:t>
            </a:r>
            <a:br>
              <a:rPr lang="en-US" sz="3600" dirty="0" smtClean="0">
                <a:latin typeface="Arial" pitchFamily="34" charset="0"/>
                <a:cs typeface="Arial" pitchFamily="34" charset="0"/>
              </a:rPr>
            </a:br>
            <a:r>
              <a:rPr lang="en-US" sz="3600" dirty="0" smtClean="0">
                <a:latin typeface="Arial" pitchFamily="34" charset="0"/>
                <a:cs typeface="Arial" pitchFamily="34" charset="0"/>
              </a:rPr>
              <a:t/>
            </a:r>
            <a:br>
              <a:rPr lang="en-US" sz="3600" dirty="0" smtClean="0">
                <a:latin typeface="Arial" pitchFamily="34" charset="0"/>
                <a:cs typeface="Arial" pitchFamily="34" charset="0"/>
              </a:rPr>
            </a:br>
            <a:r>
              <a:rPr lang="en-US" sz="3600" dirty="0" smtClean="0">
                <a:latin typeface="Arial" pitchFamily="34" charset="0"/>
                <a:cs typeface="Arial" pitchFamily="34" charset="0"/>
              </a:rPr>
              <a:t>                                        </a:t>
            </a:r>
            <a:br>
              <a:rPr lang="en-US" sz="3600" dirty="0" smtClean="0">
                <a:latin typeface="Arial" pitchFamily="34" charset="0"/>
                <a:cs typeface="Arial" pitchFamily="34" charset="0"/>
              </a:rPr>
            </a:br>
            <a:r>
              <a:rPr lang="en-US" sz="3600" dirty="0" smtClean="0">
                <a:latin typeface="Arial" pitchFamily="34" charset="0"/>
                <a:cs typeface="Arial" pitchFamily="34" charset="0"/>
              </a:rPr>
              <a:t/>
            </a:r>
            <a:br>
              <a:rPr lang="en-US" sz="3600" dirty="0" smtClean="0">
                <a:latin typeface="Arial" pitchFamily="34" charset="0"/>
                <a:cs typeface="Arial" pitchFamily="34" charset="0"/>
              </a:rPr>
            </a:br>
            <a:r>
              <a:rPr lang="en-US" sz="3600" dirty="0">
                <a:latin typeface="Arial" pitchFamily="34" charset="0"/>
                <a:cs typeface="Arial" pitchFamily="34" charset="0"/>
              </a:rPr>
              <a:t> </a:t>
            </a:r>
            <a:r>
              <a:rPr lang="en-US" sz="3600" dirty="0" smtClean="0">
                <a:latin typeface="Arial" pitchFamily="34" charset="0"/>
                <a:cs typeface="Arial" pitchFamily="34" charset="0"/>
              </a:rPr>
              <a:t>        5</a:t>
            </a:r>
            <a:r>
              <a:rPr lang="ru-RU" sz="3600" dirty="0">
                <a:latin typeface="Arial" pitchFamily="34" charset="0"/>
                <a:cs typeface="Arial" pitchFamily="34" charset="0"/>
              </a:rPr>
              <a:t>1</a:t>
            </a:r>
            <a:r>
              <a:rPr lang="en-US" sz="3600" dirty="0" smtClean="0">
                <a:latin typeface="Arial" pitchFamily="34" charset="0"/>
                <a:cs typeface="Arial" pitchFamily="34" charset="0"/>
              </a:rPr>
              <a:t>                       19             </a:t>
            </a:r>
            <a:br>
              <a:rPr lang="en-US" sz="3600" dirty="0" smtClean="0">
                <a:latin typeface="Arial" pitchFamily="34" charset="0"/>
                <a:cs typeface="Arial" pitchFamily="34" charset="0"/>
              </a:rPr>
            </a:br>
            <a:r>
              <a:rPr lang="en-US" sz="3600" dirty="0" smtClean="0">
                <a:latin typeface="Arial" pitchFamily="34" charset="0"/>
                <a:cs typeface="Arial" pitchFamily="34" charset="0"/>
              </a:rPr>
              <a:t/>
            </a:r>
            <a:br>
              <a:rPr lang="en-US" sz="3600" dirty="0" smtClean="0">
                <a:latin typeface="Arial" pitchFamily="34" charset="0"/>
                <a:cs typeface="Arial" pitchFamily="34" charset="0"/>
              </a:rPr>
            </a:br>
            <a:r>
              <a:rPr lang="en-US" sz="3600" dirty="0">
                <a:latin typeface="Arial" pitchFamily="34" charset="0"/>
                <a:cs typeface="Arial" pitchFamily="34" charset="0"/>
              </a:rPr>
              <a:t> </a:t>
            </a:r>
            <a:r>
              <a:rPr lang="en-US" sz="3600" dirty="0" smtClean="0">
                <a:latin typeface="Arial" pitchFamily="34" charset="0"/>
                <a:cs typeface="Arial" pitchFamily="34" charset="0"/>
              </a:rPr>
              <a:t>                                                 </a:t>
            </a:r>
            <a:br>
              <a:rPr lang="en-US" sz="3600" dirty="0" smtClean="0">
                <a:latin typeface="Arial" pitchFamily="34" charset="0"/>
                <a:cs typeface="Arial" pitchFamily="34" charset="0"/>
              </a:rPr>
            </a:br>
            <a:r>
              <a:rPr lang="en-US" sz="3600" dirty="0">
                <a:latin typeface="Arial" pitchFamily="34" charset="0"/>
                <a:cs typeface="Arial" pitchFamily="34" charset="0"/>
              </a:rPr>
              <a:t/>
            </a:r>
            <a:br>
              <a:rPr lang="en-US" sz="3600" dirty="0">
                <a:latin typeface="Arial" pitchFamily="34" charset="0"/>
                <a:cs typeface="Arial" pitchFamily="34" charset="0"/>
              </a:rPr>
            </a:br>
            <a:r>
              <a:rPr lang="en-US" sz="3600" dirty="0" smtClean="0">
                <a:latin typeface="Arial" pitchFamily="34" charset="0"/>
                <a:cs typeface="Arial" pitchFamily="34" charset="0"/>
              </a:rPr>
              <a:t>            </a:t>
            </a:r>
            <a:r>
              <a:rPr lang="ru-RU" sz="3600" dirty="0" smtClean="0">
                <a:latin typeface="Arial" pitchFamily="34" charset="0"/>
                <a:cs typeface="Arial" pitchFamily="34" charset="0"/>
              </a:rPr>
              <a:t>3</a:t>
            </a:r>
            <a:r>
              <a:rPr lang="en-US" sz="3600" dirty="0" smtClean="0">
                <a:latin typeface="Arial" pitchFamily="34" charset="0"/>
                <a:cs typeface="Arial" pitchFamily="34" charset="0"/>
              </a:rPr>
              <a:t>0                     3                 </a:t>
            </a:r>
            <a:r>
              <a:rPr lang="ru-RU" sz="3600" dirty="0" smtClean="0">
                <a:latin typeface="Arial" pitchFamily="34" charset="0"/>
                <a:cs typeface="Arial" pitchFamily="34" charset="0"/>
              </a:rPr>
              <a:t>7</a:t>
            </a:r>
            <a:r>
              <a:rPr lang="en-US" sz="3600" dirty="0" smtClean="0">
                <a:latin typeface="Arial" pitchFamily="34" charset="0"/>
                <a:cs typeface="Arial" pitchFamily="34" charset="0"/>
              </a:rPr>
              <a:t>8   </a:t>
            </a:r>
            <a:br>
              <a:rPr lang="en-US" sz="3600" dirty="0" smtClean="0">
                <a:latin typeface="Arial" pitchFamily="34" charset="0"/>
                <a:cs typeface="Arial" pitchFamily="34" charset="0"/>
              </a:rPr>
            </a:br>
            <a:r>
              <a:rPr lang="en-US" sz="3600" dirty="0">
                <a:latin typeface="Arial" pitchFamily="34" charset="0"/>
                <a:cs typeface="Arial" pitchFamily="34" charset="0"/>
              </a:rPr>
              <a:t> </a:t>
            </a:r>
            <a:r>
              <a:rPr lang="en-US" sz="3600" dirty="0" smtClean="0">
                <a:latin typeface="Arial" pitchFamily="34" charset="0"/>
                <a:cs typeface="Arial" pitchFamily="34" charset="0"/>
              </a:rPr>
              <a:t>         </a:t>
            </a:r>
            <a:br>
              <a:rPr lang="en-US" sz="3600" dirty="0" smtClean="0">
                <a:latin typeface="Arial" pitchFamily="34" charset="0"/>
                <a:cs typeface="Arial" pitchFamily="34" charset="0"/>
              </a:rPr>
            </a:br>
            <a:r>
              <a:rPr lang="en-US" sz="3600" dirty="0" smtClean="0">
                <a:latin typeface="Arial" pitchFamily="34" charset="0"/>
                <a:cs typeface="Arial" pitchFamily="34" charset="0"/>
              </a:rPr>
              <a:t/>
            </a:r>
            <a:br>
              <a:rPr lang="en-US" sz="3600" dirty="0" smtClean="0">
                <a:latin typeface="Arial" pitchFamily="34" charset="0"/>
                <a:cs typeface="Arial" pitchFamily="34" charset="0"/>
              </a:rPr>
            </a:br>
            <a:r>
              <a:rPr lang="en-US" sz="3600" dirty="0" smtClean="0">
                <a:latin typeface="Arial" pitchFamily="34" charset="0"/>
                <a:cs typeface="Arial" pitchFamily="34" charset="0"/>
              </a:rPr>
              <a:t>  </a:t>
            </a:r>
            <a:br>
              <a:rPr lang="en-US" sz="3600" dirty="0" smtClean="0">
                <a:latin typeface="Arial" pitchFamily="34" charset="0"/>
                <a:cs typeface="Arial" pitchFamily="34" charset="0"/>
              </a:rPr>
            </a:br>
            <a:endParaRPr lang="ru-RU" sz="36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8064896"/>
          </a:xfrm>
        </p:spPr>
        <p:txBody>
          <a:bodyPr>
            <a:noAutofit/>
          </a:bodyPr>
          <a:lstStyle/>
          <a:p>
            <a:pPr algn="l"/>
            <a:r>
              <a:rPr lang="en-US" sz="3600" dirty="0" smtClean="0">
                <a:latin typeface="Arial" pitchFamily="34" charset="0"/>
                <a:cs typeface="Arial" pitchFamily="34" charset="0"/>
              </a:rPr>
              <a:t>                                              </a:t>
            </a:r>
            <a:br>
              <a:rPr lang="en-US" sz="3600" dirty="0" smtClean="0">
                <a:latin typeface="Arial" pitchFamily="34" charset="0"/>
                <a:cs typeface="Arial" pitchFamily="34" charset="0"/>
              </a:rPr>
            </a:br>
            <a:r>
              <a:rPr lang="en-US" sz="3600" dirty="0">
                <a:latin typeface="Arial" pitchFamily="34" charset="0"/>
                <a:cs typeface="Arial" pitchFamily="34" charset="0"/>
              </a:rPr>
              <a:t/>
            </a:r>
            <a:br>
              <a:rPr lang="en-US" sz="3600" dirty="0">
                <a:latin typeface="Arial" pitchFamily="34" charset="0"/>
                <a:cs typeface="Arial" pitchFamily="34" charset="0"/>
              </a:rPr>
            </a:br>
            <a:r>
              <a:rPr lang="en-US" sz="3600" dirty="0" smtClean="0">
                <a:latin typeface="Arial" pitchFamily="34" charset="0"/>
                <a:cs typeface="Arial" pitchFamily="34" charset="0"/>
              </a:rPr>
              <a:t>           11                    2              66</a:t>
            </a:r>
            <a:br>
              <a:rPr lang="en-US" sz="3600" dirty="0" smtClean="0">
                <a:latin typeface="Arial" pitchFamily="34" charset="0"/>
                <a:cs typeface="Arial" pitchFamily="34" charset="0"/>
              </a:rPr>
            </a:br>
            <a:r>
              <a:rPr lang="en-US" sz="3600" dirty="0">
                <a:latin typeface="Arial" pitchFamily="34" charset="0"/>
                <a:cs typeface="Arial" pitchFamily="34" charset="0"/>
              </a:rPr>
              <a:t/>
            </a:r>
            <a:br>
              <a:rPr lang="en-US" sz="3600" dirty="0">
                <a:latin typeface="Arial" pitchFamily="34" charset="0"/>
                <a:cs typeface="Arial" pitchFamily="34" charset="0"/>
              </a:rPr>
            </a:br>
            <a:r>
              <a:rPr lang="en-US" sz="3600" dirty="0" smtClean="0">
                <a:latin typeface="Arial" pitchFamily="34" charset="0"/>
                <a:cs typeface="Arial" pitchFamily="34" charset="0"/>
              </a:rPr>
              <a:t>53                    8                               </a:t>
            </a:r>
            <a:br>
              <a:rPr lang="en-US" sz="3600" dirty="0" smtClean="0">
                <a:latin typeface="Arial" pitchFamily="34" charset="0"/>
                <a:cs typeface="Arial" pitchFamily="34" charset="0"/>
              </a:rPr>
            </a:br>
            <a:r>
              <a:rPr lang="en-US" sz="3600" dirty="0">
                <a:latin typeface="Arial" pitchFamily="34" charset="0"/>
                <a:cs typeface="Arial" pitchFamily="34" charset="0"/>
              </a:rPr>
              <a:t/>
            </a:r>
            <a:br>
              <a:rPr lang="en-US" sz="3600" dirty="0">
                <a:latin typeface="Arial" pitchFamily="34" charset="0"/>
                <a:cs typeface="Arial" pitchFamily="34" charset="0"/>
              </a:rPr>
            </a:br>
            <a:r>
              <a:rPr lang="en-US" sz="3600" dirty="0" smtClean="0">
                <a:latin typeface="Arial" pitchFamily="34" charset="0"/>
                <a:cs typeface="Arial" pitchFamily="34" charset="0"/>
              </a:rPr>
              <a:t>                                  13              25</a:t>
            </a:r>
            <a:br>
              <a:rPr lang="en-US" sz="3600" dirty="0" smtClean="0">
                <a:latin typeface="Arial" pitchFamily="34" charset="0"/>
                <a:cs typeface="Arial" pitchFamily="34" charset="0"/>
              </a:rPr>
            </a:br>
            <a:r>
              <a:rPr lang="en-US" sz="3600" dirty="0">
                <a:latin typeface="Arial" pitchFamily="34" charset="0"/>
                <a:cs typeface="Arial" pitchFamily="34" charset="0"/>
              </a:rPr>
              <a:t/>
            </a:r>
            <a:br>
              <a:rPr lang="en-US" sz="3600" dirty="0">
                <a:latin typeface="Arial" pitchFamily="34" charset="0"/>
                <a:cs typeface="Arial" pitchFamily="34" charset="0"/>
              </a:rPr>
            </a:br>
            <a:r>
              <a:rPr lang="en-US" sz="3600" dirty="0" smtClean="0">
                <a:latin typeface="Arial" pitchFamily="34" charset="0"/>
                <a:cs typeface="Arial" pitchFamily="34" charset="0"/>
              </a:rPr>
              <a:t>                  9</a:t>
            </a:r>
            <a:r>
              <a:rPr lang="ru-RU" sz="3600" dirty="0" smtClean="0">
                <a:latin typeface="Arial" pitchFamily="34" charset="0"/>
                <a:cs typeface="Arial" pitchFamily="34" charset="0"/>
              </a:rPr>
              <a:t>1</a:t>
            </a:r>
            <a:r>
              <a:rPr lang="en-US" sz="3600" dirty="0" smtClean="0">
                <a:latin typeface="Arial" pitchFamily="34" charset="0"/>
                <a:cs typeface="Arial" pitchFamily="34" charset="0"/>
              </a:rPr>
              <a:t>                   30                </a:t>
            </a:r>
            <a:br>
              <a:rPr lang="en-US" sz="3600" dirty="0" smtClean="0">
                <a:latin typeface="Arial" pitchFamily="34" charset="0"/>
                <a:cs typeface="Arial" pitchFamily="34" charset="0"/>
              </a:rPr>
            </a:br>
            <a:r>
              <a:rPr lang="en-US" sz="3600" dirty="0">
                <a:latin typeface="Arial" pitchFamily="34" charset="0"/>
                <a:cs typeface="Arial" pitchFamily="34" charset="0"/>
              </a:rPr>
              <a:t/>
            </a:r>
            <a:br>
              <a:rPr lang="en-US" sz="3600" dirty="0">
                <a:latin typeface="Arial" pitchFamily="34" charset="0"/>
                <a:cs typeface="Arial" pitchFamily="34" charset="0"/>
              </a:rPr>
            </a:br>
            <a:r>
              <a:rPr lang="en-US" sz="3600" dirty="0" smtClean="0">
                <a:latin typeface="Arial" pitchFamily="34" charset="0"/>
                <a:cs typeface="Arial" pitchFamily="34" charset="0"/>
              </a:rPr>
              <a:t>         40                 </a:t>
            </a:r>
            <a:r>
              <a:rPr lang="ru-RU" sz="3600" dirty="0" smtClean="0">
                <a:latin typeface="Arial" pitchFamily="34" charset="0"/>
                <a:cs typeface="Arial" pitchFamily="34" charset="0"/>
              </a:rPr>
              <a:t>                       </a:t>
            </a:r>
            <a:r>
              <a:rPr lang="en-US" sz="3600" dirty="0" smtClean="0">
                <a:latin typeface="Arial" pitchFamily="34" charset="0"/>
                <a:cs typeface="Arial" pitchFamily="34" charset="0"/>
              </a:rPr>
              <a:t>   12                   </a:t>
            </a:r>
            <a:br>
              <a:rPr lang="en-US" sz="3600" dirty="0" smtClean="0">
                <a:latin typeface="Arial" pitchFamily="34" charset="0"/>
                <a:cs typeface="Arial" pitchFamily="34" charset="0"/>
              </a:rPr>
            </a:br>
            <a:r>
              <a:rPr lang="en-US" sz="3600" dirty="0">
                <a:latin typeface="Arial" pitchFamily="34" charset="0"/>
                <a:cs typeface="Arial" pitchFamily="34" charset="0"/>
              </a:rPr>
              <a:t/>
            </a:r>
            <a:br>
              <a:rPr lang="en-US" sz="3600" dirty="0">
                <a:latin typeface="Arial" pitchFamily="34" charset="0"/>
                <a:cs typeface="Arial" pitchFamily="34" charset="0"/>
              </a:rPr>
            </a:br>
            <a:r>
              <a:rPr lang="en-US" sz="3600" dirty="0" smtClean="0">
                <a:latin typeface="Arial" pitchFamily="34" charset="0"/>
                <a:cs typeface="Arial" pitchFamily="34" charset="0"/>
              </a:rPr>
              <a:t>     </a:t>
            </a:r>
            <a:br>
              <a:rPr lang="en-US" sz="3600" dirty="0" smtClean="0">
                <a:latin typeface="Arial" pitchFamily="34" charset="0"/>
                <a:cs typeface="Arial" pitchFamily="34" charset="0"/>
              </a:rPr>
            </a:br>
            <a:r>
              <a:rPr lang="en-US" sz="3600" dirty="0">
                <a:latin typeface="Arial" pitchFamily="34" charset="0"/>
                <a:cs typeface="Arial" pitchFamily="34" charset="0"/>
              </a:rPr>
              <a:t/>
            </a:r>
            <a:br>
              <a:rPr lang="en-US" sz="3600" dirty="0">
                <a:latin typeface="Arial" pitchFamily="34" charset="0"/>
                <a:cs typeface="Arial" pitchFamily="34" charset="0"/>
              </a:rPr>
            </a:br>
            <a:r>
              <a:rPr lang="en-US" sz="3600" dirty="0" smtClean="0">
                <a:latin typeface="Arial" pitchFamily="34" charset="0"/>
                <a:cs typeface="Arial" pitchFamily="34" charset="0"/>
              </a:rPr>
              <a:t/>
            </a:r>
            <a:br>
              <a:rPr lang="en-US" sz="3600" dirty="0" smtClean="0">
                <a:latin typeface="Arial" pitchFamily="34" charset="0"/>
                <a:cs typeface="Arial" pitchFamily="34" charset="0"/>
              </a:rPr>
            </a:br>
            <a:endParaRPr lang="ru-RU" sz="36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395536" y="692696"/>
            <a:ext cx="3816424" cy="6165304"/>
          </a:xfrm>
        </p:spPr>
        <p:txBody>
          <a:bodyPr>
            <a:normAutofit/>
          </a:bodyPr>
          <a:lstStyle/>
          <a:p>
            <a:endParaRPr lang="en-US" sz="4400" dirty="0" smtClean="0"/>
          </a:p>
          <a:p>
            <a:r>
              <a:rPr lang="en-US" sz="4400" dirty="0" err="1" smtClean="0"/>
              <a:t>ninetenth</a:t>
            </a:r>
            <a:endParaRPr lang="en-US" sz="4400" dirty="0" smtClean="0"/>
          </a:p>
          <a:p>
            <a:r>
              <a:rPr lang="en-US" sz="4400" dirty="0" err="1" smtClean="0"/>
              <a:t>threeteenth</a:t>
            </a:r>
            <a:endParaRPr lang="en-US" sz="4400" dirty="0" smtClean="0"/>
          </a:p>
          <a:p>
            <a:r>
              <a:rPr lang="en-US" sz="4400" dirty="0" smtClean="0"/>
              <a:t>thirty </a:t>
            </a:r>
            <a:r>
              <a:rPr lang="en-US" sz="4400" dirty="0" err="1" smtClean="0"/>
              <a:t>oneth</a:t>
            </a:r>
            <a:endParaRPr lang="en-US" sz="4400" dirty="0" smtClean="0"/>
          </a:p>
          <a:p>
            <a:r>
              <a:rPr lang="en-US" sz="4400" dirty="0"/>
              <a:t>f</a:t>
            </a:r>
            <a:r>
              <a:rPr lang="en-US" sz="4400" dirty="0" smtClean="0"/>
              <a:t>orty </a:t>
            </a:r>
            <a:r>
              <a:rPr lang="en-US" sz="4400" dirty="0" err="1" smtClean="0"/>
              <a:t>twoth</a:t>
            </a:r>
            <a:endParaRPr lang="en-US" sz="4400" dirty="0" smtClean="0"/>
          </a:p>
          <a:p>
            <a:r>
              <a:rPr lang="en-US" sz="4400" dirty="0"/>
              <a:t>s</a:t>
            </a:r>
            <a:r>
              <a:rPr lang="en-US" sz="4400" dirty="0" smtClean="0"/>
              <a:t>ixtieth </a:t>
            </a:r>
          </a:p>
          <a:p>
            <a:pPr>
              <a:buNone/>
            </a:pPr>
            <a:endParaRPr lang="en-US" sz="4400" dirty="0" smtClean="0"/>
          </a:p>
          <a:p>
            <a:endParaRPr lang="en-US" dirty="0" smtClean="0"/>
          </a:p>
          <a:p>
            <a:endParaRPr lang="ru-RU" dirty="0"/>
          </a:p>
        </p:txBody>
      </p:sp>
      <p:sp>
        <p:nvSpPr>
          <p:cNvPr id="4" name="Содержимое 3"/>
          <p:cNvSpPr>
            <a:spLocks noGrp="1"/>
          </p:cNvSpPr>
          <p:nvPr>
            <p:ph sz="half" idx="2"/>
          </p:nvPr>
        </p:nvSpPr>
        <p:spPr>
          <a:xfrm>
            <a:off x="4139952" y="620688"/>
            <a:ext cx="5004048" cy="5505475"/>
          </a:xfrm>
        </p:spPr>
        <p:txBody>
          <a:bodyPr>
            <a:normAutofit/>
          </a:bodyPr>
          <a:lstStyle/>
          <a:p>
            <a:pPr>
              <a:buNone/>
            </a:pPr>
            <a:endParaRPr lang="en-US" sz="4400" dirty="0" smtClean="0">
              <a:solidFill>
                <a:schemeClr val="tx2">
                  <a:lumMod val="60000"/>
                  <a:lumOff val="40000"/>
                </a:schemeClr>
              </a:solidFill>
            </a:endParaRPr>
          </a:p>
          <a:p>
            <a:r>
              <a:rPr lang="en-US" sz="4400" dirty="0" smtClean="0"/>
              <a:t>twentieth </a:t>
            </a:r>
          </a:p>
          <a:p>
            <a:r>
              <a:rPr lang="en-US" sz="4400" dirty="0"/>
              <a:t>s</a:t>
            </a:r>
            <a:r>
              <a:rPr lang="en-US" sz="4400" dirty="0" smtClean="0"/>
              <a:t>eventy </a:t>
            </a:r>
            <a:r>
              <a:rPr lang="en-US" sz="4400" dirty="0" err="1" smtClean="0"/>
              <a:t>nineth</a:t>
            </a:r>
            <a:endParaRPr lang="en-US" sz="4400" dirty="0" smtClean="0"/>
          </a:p>
          <a:p>
            <a:r>
              <a:rPr lang="en-US" sz="4400" dirty="0" err="1"/>
              <a:t>f</a:t>
            </a:r>
            <a:r>
              <a:rPr lang="en-US" sz="4400" dirty="0" err="1" smtClean="0"/>
              <a:t>ivety</a:t>
            </a:r>
            <a:r>
              <a:rPr lang="en-US" sz="4400" dirty="0" smtClean="0"/>
              <a:t> fourth</a:t>
            </a:r>
          </a:p>
          <a:p>
            <a:r>
              <a:rPr lang="en-US" sz="4400" dirty="0"/>
              <a:t>n</a:t>
            </a:r>
            <a:r>
              <a:rPr lang="en-US" sz="4400" dirty="0" smtClean="0"/>
              <a:t>inety </a:t>
            </a:r>
            <a:r>
              <a:rPr lang="en-US" sz="4400" dirty="0" err="1" smtClean="0"/>
              <a:t>threeth</a:t>
            </a:r>
            <a:endParaRPr lang="en-US" sz="4400" dirty="0" smtClean="0"/>
          </a:p>
          <a:p>
            <a:r>
              <a:rPr lang="en-US" sz="4400" dirty="0"/>
              <a:t>e</a:t>
            </a:r>
            <a:r>
              <a:rPr lang="en-US" sz="4400" dirty="0" smtClean="0"/>
              <a:t>ighty </a:t>
            </a:r>
            <a:r>
              <a:rPr lang="en-US" sz="4400" dirty="0" err="1" smtClean="0"/>
              <a:t>eightth</a:t>
            </a:r>
            <a:endParaRPr lang="en-US" sz="4400" dirty="0" smtClean="0"/>
          </a:p>
          <a:p>
            <a:endParaRPr lang="en-US" dirty="0" smtClean="0"/>
          </a:p>
          <a:p>
            <a:endParaRPr lang="en-US" dirty="0" smtClean="0"/>
          </a:p>
          <a:p>
            <a:endParaRPr lang="en-US" dirty="0" smtClean="0"/>
          </a:p>
          <a:p>
            <a:endParaRPr lang="ru-RU" dirty="0"/>
          </a:p>
        </p:txBody>
      </p:sp>
      <p:sp>
        <p:nvSpPr>
          <p:cNvPr id="2" name="Заголовок 1"/>
          <p:cNvSpPr>
            <a:spLocks noGrp="1"/>
          </p:cNvSpPr>
          <p:nvPr>
            <p:ph type="title"/>
          </p:nvPr>
        </p:nvSpPr>
        <p:spPr/>
        <p:txBody>
          <a:bodyPr/>
          <a:lstStyle/>
          <a:p>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5832648"/>
          </a:xfrm>
        </p:spPr>
        <p:txBody>
          <a:bodyPr>
            <a:noAutofit/>
          </a:bodyPr>
          <a:lstStyle/>
          <a:p>
            <a:r>
              <a:rPr lang="en-US" sz="5400" dirty="0" smtClean="0"/>
              <a:t>     </a:t>
            </a:r>
            <a:r>
              <a:rPr lang="ru-RU" sz="5400" dirty="0" smtClean="0"/>
              <a:t/>
            </a:r>
            <a:br>
              <a:rPr lang="ru-RU" sz="5400" dirty="0" smtClean="0"/>
            </a:br>
            <a:r>
              <a:rPr lang="ru-RU" sz="5400" dirty="0"/>
              <a:t/>
            </a:r>
            <a:br>
              <a:rPr lang="ru-RU" sz="5400" dirty="0"/>
            </a:br>
            <a:r>
              <a:rPr lang="ru-RU" sz="5400" dirty="0" smtClean="0"/>
              <a:t>            </a:t>
            </a:r>
            <a:r>
              <a:rPr lang="en-US" sz="4800" dirty="0" smtClean="0">
                <a:latin typeface="Arial" pitchFamily="34" charset="0"/>
                <a:cs typeface="Arial" pitchFamily="34" charset="0"/>
              </a:rPr>
              <a:t>Homework</a:t>
            </a:r>
            <a:r>
              <a:rPr lang="en-US" sz="4800" dirty="0" smtClean="0"/>
              <a:t/>
            </a:r>
            <a:br>
              <a:rPr lang="en-US" sz="4800" dirty="0" smtClean="0"/>
            </a:br>
            <a:r>
              <a:rPr lang="en-US" sz="4800" dirty="0" smtClean="0">
                <a:latin typeface="Arial" pitchFamily="34" charset="0"/>
                <a:cs typeface="Arial" pitchFamily="34" charset="0"/>
              </a:rPr>
              <a:t>1) ex. 7,8   p.74 (workbook)</a:t>
            </a:r>
            <a:r>
              <a:rPr lang="ru-RU" sz="4800" dirty="0" smtClean="0">
                <a:latin typeface="Arial" pitchFamily="34" charset="0"/>
                <a:cs typeface="Arial" pitchFamily="34" charset="0"/>
              </a:rPr>
              <a:t/>
            </a:r>
            <a:br>
              <a:rPr lang="ru-RU" sz="4800" dirty="0" smtClean="0">
                <a:latin typeface="Arial" pitchFamily="34" charset="0"/>
                <a:cs typeface="Arial" pitchFamily="34" charset="0"/>
              </a:rPr>
            </a:br>
            <a:r>
              <a:rPr lang="en-US" sz="4800" dirty="0" smtClean="0">
                <a:latin typeface="Arial" pitchFamily="34" charset="0"/>
                <a:cs typeface="Arial" pitchFamily="34" charset="0"/>
              </a:rPr>
              <a:t>2) Reports about the birthdays of the family members</a:t>
            </a:r>
            <a:br>
              <a:rPr lang="en-US" sz="4800" dirty="0" smtClean="0">
                <a:latin typeface="Arial" pitchFamily="34" charset="0"/>
                <a:cs typeface="Arial" pitchFamily="34" charset="0"/>
              </a:rPr>
            </a:br>
            <a:r>
              <a:rPr lang="en-US" sz="4800" dirty="0" smtClean="0">
                <a:latin typeface="Arial" pitchFamily="34" charset="0"/>
                <a:cs typeface="Arial" pitchFamily="34" charset="0"/>
              </a:rPr>
              <a:t>3) crosswords with the ordinal numerals</a:t>
            </a:r>
            <a:br>
              <a:rPr lang="en-US" sz="4800" dirty="0" smtClean="0">
                <a:latin typeface="Arial" pitchFamily="34" charset="0"/>
                <a:cs typeface="Arial" pitchFamily="34" charset="0"/>
              </a:rPr>
            </a:br>
            <a:endParaRPr lang="ru-RU" sz="4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AutoShape 4"/>
          <p:cNvSpPr>
            <a:spLocks noChangeArrowheads="1"/>
          </p:cNvSpPr>
          <p:nvPr/>
        </p:nvSpPr>
        <p:spPr bwMode="auto">
          <a:xfrm>
            <a:off x="1371600" y="3962400"/>
            <a:ext cx="914400" cy="2384425"/>
          </a:xfrm>
          <a:prstGeom prst="can">
            <a:avLst>
              <a:gd name="adj" fmla="val 65191"/>
            </a:avLst>
          </a:prstGeom>
          <a:gradFill rotWithShape="1">
            <a:gsLst>
              <a:gs pos="0">
                <a:srgbClr val="3DA947"/>
              </a:gs>
              <a:gs pos="50000">
                <a:srgbClr val="1C4E21"/>
              </a:gs>
              <a:gs pos="100000">
                <a:srgbClr val="3DA947"/>
              </a:gs>
            </a:gsLst>
            <a:lin ang="0" scaled="1"/>
          </a:gradFill>
          <a:ln w="9525">
            <a:solidFill>
              <a:schemeClr val="tx1"/>
            </a:solidFill>
            <a:round/>
            <a:headEnd/>
            <a:tailEnd/>
          </a:ln>
        </p:spPr>
        <p:txBody>
          <a:bodyPr wrap="none" anchor="ctr"/>
          <a:lstStyle/>
          <a:p>
            <a:endParaRPr lang="ru-RU"/>
          </a:p>
        </p:txBody>
      </p:sp>
      <p:grpSp>
        <p:nvGrpSpPr>
          <p:cNvPr id="2" name="Group 5"/>
          <p:cNvGrpSpPr>
            <a:grpSpLocks/>
          </p:cNvGrpSpPr>
          <p:nvPr/>
        </p:nvGrpSpPr>
        <p:grpSpPr bwMode="auto">
          <a:xfrm rot="-336583">
            <a:off x="566738" y="2033588"/>
            <a:ext cx="1512887" cy="3532187"/>
            <a:chOff x="2261" y="1277"/>
            <a:chExt cx="953" cy="2225"/>
          </a:xfrm>
        </p:grpSpPr>
        <p:sp>
          <p:nvSpPr>
            <p:cNvPr id="9242" name="Freeform 6"/>
            <p:cNvSpPr>
              <a:spLocks/>
            </p:cNvSpPr>
            <p:nvPr/>
          </p:nvSpPr>
          <p:spPr bwMode="auto">
            <a:xfrm rot="10227070">
              <a:off x="2880" y="2103"/>
              <a:ext cx="256" cy="1399"/>
            </a:xfrm>
            <a:custGeom>
              <a:avLst/>
              <a:gdLst>
                <a:gd name="T0" fmla="*/ 26 w 256"/>
                <a:gd name="T1" fmla="*/ 0 h 1399"/>
                <a:gd name="T2" fmla="*/ 53 w 256"/>
                <a:gd name="T3" fmla="*/ 237 h 1399"/>
                <a:gd name="T4" fmla="*/ 108 w 256"/>
                <a:gd name="T5" fmla="*/ 375 h 1399"/>
                <a:gd name="T6" fmla="*/ 117 w 256"/>
                <a:gd name="T7" fmla="*/ 402 h 1399"/>
                <a:gd name="T8" fmla="*/ 154 w 256"/>
                <a:gd name="T9" fmla="*/ 448 h 1399"/>
                <a:gd name="T10" fmla="*/ 190 w 256"/>
                <a:gd name="T11" fmla="*/ 503 h 1399"/>
                <a:gd name="T12" fmla="*/ 218 w 256"/>
                <a:gd name="T13" fmla="*/ 567 h 1399"/>
                <a:gd name="T14" fmla="*/ 236 w 256"/>
                <a:gd name="T15" fmla="*/ 1399 h 1399"/>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1399"/>
                <a:gd name="T26" fmla="*/ 256 w 256"/>
                <a:gd name="T27" fmla="*/ 1399 h 13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1399">
                  <a:moveTo>
                    <a:pt x="26" y="0"/>
                  </a:moveTo>
                  <a:cubicBezTo>
                    <a:pt x="0" y="79"/>
                    <a:pt x="7" y="169"/>
                    <a:pt x="53" y="237"/>
                  </a:cubicBezTo>
                  <a:cubicBezTo>
                    <a:pt x="69" y="285"/>
                    <a:pt x="86" y="330"/>
                    <a:pt x="108" y="375"/>
                  </a:cubicBezTo>
                  <a:cubicBezTo>
                    <a:pt x="112" y="384"/>
                    <a:pt x="112" y="394"/>
                    <a:pt x="117" y="402"/>
                  </a:cubicBezTo>
                  <a:cubicBezTo>
                    <a:pt x="127" y="419"/>
                    <a:pt x="143" y="431"/>
                    <a:pt x="154" y="448"/>
                  </a:cubicBezTo>
                  <a:cubicBezTo>
                    <a:pt x="173" y="524"/>
                    <a:pt x="146" y="451"/>
                    <a:pt x="190" y="503"/>
                  </a:cubicBezTo>
                  <a:cubicBezTo>
                    <a:pt x="205" y="521"/>
                    <a:pt x="211" y="545"/>
                    <a:pt x="218" y="567"/>
                  </a:cubicBezTo>
                  <a:cubicBezTo>
                    <a:pt x="256" y="971"/>
                    <a:pt x="236" y="695"/>
                    <a:pt x="236" y="1399"/>
                  </a:cubicBezTo>
                </a:path>
              </a:pathLst>
            </a:custGeom>
            <a:noFill/>
            <a:ln w="76200">
              <a:solidFill>
                <a:srgbClr val="006600"/>
              </a:solidFill>
              <a:round/>
              <a:headEnd/>
              <a:tailEnd/>
            </a:ln>
          </p:spPr>
          <p:txBody>
            <a:bodyPr/>
            <a:lstStyle/>
            <a:p>
              <a:endParaRPr lang="ru-RU"/>
            </a:p>
          </p:txBody>
        </p:sp>
        <p:grpSp>
          <p:nvGrpSpPr>
            <p:cNvPr id="3" name="Group 7"/>
            <p:cNvGrpSpPr>
              <a:grpSpLocks/>
            </p:cNvGrpSpPr>
            <p:nvPr/>
          </p:nvGrpSpPr>
          <p:grpSpPr bwMode="auto">
            <a:xfrm rot="3982252">
              <a:off x="2228" y="1310"/>
              <a:ext cx="1020" cy="953"/>
              <a:chOff x="2115" y="2869"/>
              <a:chExt cx="1020" cy="953"/>
            </a:xfrm>
          </p:grpSpPr>
          <p:grpSp>
            <p:nvGrpSpPr>
              <p:cNvPr id="4" name="Group 8"/>
              <p:cNvGrpSpPr>
                <a:grpSpLocks/>
              </p:cNvGrpSpPr>
              <p:nvPr/>
            </p:nvGrpSpPr>
            <p:grpSpPr bwMode="auto">
              <a:xfrm>
                <a:off x="2115" y="2869"/>
                <a:ext cx="1020" cy="953"/>
                <a:chOff x="3243" y="2160"/>
                <a:chExt cx="1937" cy="1800"/>
              </a:xfrm>
            </p:grpSpPr>
            <p:sp>
              <p:nvSpPr>
                <p:cNvPr id="9246" name="Oval 9"/>
                <p:cNvSpPr>
                  <a:spLocks noChangeArrowheads="1"/>
                </p:cNvSpPr>
                <p:nvPr/>
              </p:nvSpPr>
              <p:spPr bwMode="auto">
                <a:xfrm>
                  <a:off x="3243" y="2568"/>
                  <a:ext cx="1121" cy="984"/>
                </a:xfrm>
                <a:prstGeom prst="ellipse">
                  <a:avLst/>
                </a:prstGeom>
                <a:solidFill>
                  <a:srgbClr val="57D8D5"/>
                </a:solidFill>
                <a:ln w="9525">
                  <a:noFill/>
                  <a:round/>
                  <a:headEnd/>
                  <a:tailEnd/>
                </a:ln>
              </p:spPr>
              <p:txBody>
                <a:bodyPr rot="10800000" vert="eaVert" wrap="none" anchor="ctr"/>
                <a:lstStyle/>
                <a:p>
                  <a:endParaRPr lang="ru-RU">
                    <a:solidFill>
                      <a:srgbClr val="FF3300"/>
                    </a:solidFill>
                  </a:endParaRPr>
                </a:p>
              </p:txBody>
            </p:sp>
            <p:sp>
              <p:nvSpPr>
                <p:cNvPr id="9247" name="Oval 10"/>
                <p:cNvSpPr>
                  <a:spLocks noChangeArrowheads="1"/>
                </p:cNvSpPr>
                <p:nvPr/>
              </p:nvSpPr>
              <p:spPr bwMode="auto">
                <a:xfrm>
                  <a:off x="3470" y="2160"/>
                  <a:ext cx="1121" cy="984"/>
                </a:xfrm>
                <a:prstGeom prst="ellipse">
                  <a:avLst/>
                </a:prstGeom>
                <a:solidFill>
                  <a:srgbClr val="57D8D5"/>
                </a:solidFill>
                <a:ln w="9525">
                  <a:noFill/>
                  <a:round/>
                  <a:headEnd/>
                  <a:tailEnd/>
                </a:ln>
              </p:spPr>
              <p:txBody>
                <a:bodyPr wrap="none" anchor="ctr"/>
                <a:lstStyle/>
                <a:p>
                  <a:endParaRPr lang="ru-RU"/>
                </a:p>
              </p:txBody>
            </p:sp>
            <p:sp>
              <p:nvSpPr>
                <p:cNvPr id="9248" name="Oval 11"/>
                <p:cNvSpPr>
                  <a:spLocks noChangeArrowheads="1"/>
                </p:cNvSpPr>
                <p:nvPr/>
              </p:nvSpPr>
              <p:spPr bwMode="auto">
                <a:xfrm>
                  <a:off x="3969" y="2160"/>
                  <a:ext cx="1121" cy="984"/>
                </a:xfrm>
                <a:prstGeom prst="ellipse">
                  <a:avLst/>
                </a:prstGeom>
                <a:solidFill>
                  <a:srgbClr val="57D8D5"/>
                </a:solidFill>
                <a:ln w="9525">
                  <a:noFill/>
                  <a:round/>
                  <a:headEnd/>
                  <a:tailEnd/>
                </a:ln>
              </p:spPr>
              <p:txBody>
                <a:bodyPr wrap="none" anchor="ctr"/>
                <a:lstStyle/>
                <a:p>
                  <a:endParaRPr lang="ru-RU"/>
                </a:p>
              </p:txBody>
            </p:sp>
            <p:sp>
              <p:nvSpPr>
                <p:cNvPr id="9249" name="Oval 12"/>
                <p:cNvSpPr>
                  <a:spLocks noChangeArrowheads="1"/>
                </p:cNvSpPr>
                <p:nvPr/>
              </p:nvSpPr>
              <p:spPr bwMode="auto">
                <a:xfrm>
                  <a:off x="4059" y="2704"/>
                  <a:ext cx="1121" cy="984"/>
                </a:xfrm>
                <a:prstGeom prst="ellipse">
                  <a:avLst/>
                </a:prstGeom>
                <a:solidFill>
                  <a:srgbClr val="57D8D5"/>
                </a:solidFill>
                <a:ln w="9525">
                  <a:noFill/>
                  <a:round/>
                  <a:headEnd/>
                  <a:tailEnd/>
                </a:ln>
              </p:spPr>
              <p:txBody>
                <a:bodyPr wrap="none" anchor="ctr"/>
                <a:lstStyle/>
                <a:p>
                  <a:endParaRPr lang="ru-RU"/>
                </a:p>
              </p:txBody>
            </p:sp>
            <p:sp>
              <p:nvSpPr>
                <p:cNvPr id="9250" name="Oval 13"/>
                <p:cNvSpPr>
                  <a:spLocks noChangeArrowheads="1"/>
                </p:cNvSpPr>
                <p:nvPr/>
              </p:nvSpPr>
              <p:spPr bwMode="auto">
                <a:xfrm>
                  <a:off x="3651" y="2976"/>
                  <a:ext cx="1121" cy="984"/>
                </a:xfrm>
                <a:prstGeom prst="ellipse">
                  <a:avLst/>
                </a:prstGeom>
                <a:solidFill>
                  <a:srgbClr val="57D8D5"/>
                </a:solidFill>
                <a:ln w="9525">
                  <a:noFill/>
                  <a:round/>
                  <a:headEnd/>
                  <a:tailEnd/>
                </a:ln>
              </p:spPr>
              <p:txBody>
                <a:bodyPr wrap="none" anchor="ctr"/>
                <a:lstStyle/>
                <a:p>
                  <a:endParaRPr lang="ru-RU"/>
                </a:p>
              </p:txBody>
            </p:sp>
          </p:grpSp>
          <p:sp>
            <p:nvSpPr>
              <p:cNvPr id="9245" name="Oval 14"/>
              <p:cNvSpPr>
                <a:spLocks noChangeArrowheads="1"/>
              </p:cNvSpPr>
              <p:nvPr/>
            </p:nvSpPr>
            <p:spPr bwMode="auto">
              <a:xfrm>
                <a:off x="2483" y="3209"/>
                <a:ext cx="255" cy="198"/>
              </a:xfrm>
              <a:prstGeom prst="ellipse">
                <a:avLst/>
              </a:prstGeom>
              <a:solidFill>
                <a:srgbClr val="FFCC00"/>
              </a:solidFill>
              <a:ln w="9525">
                <a:solidFill>
                  <a:schemeClr val="tx1"/>
                </a:solidFill>
                <a:round/>
                <a:headEnd/>
                <a:tailEnd/>
              </a:ln>
            </p:spPr>
            <p:txBody>
              <a:bodyPr rot="10800000" vert="eaVert" wrap="none" anchor="ctr"/>
              <a:lstStyle/>
              <a:p>
                <a:endParaRPr lang="ru-RU">
                  <a:solidFill>
                    <a:srgbClr val="FF3300"/>
                  </a:solidFill>
                </a:endParaRPr>
              </a:p>
            </p:txBody>
          </p:sp>
        </p:grpSp>
      </p:grpSp>
      <p:grpSp>
        <p:nvGrpSpPr>
          <p:cNvPr id="5" name="Group 15"/>
          <p:cNvGrpSpPr>
            <a:grpSpLocks/>
          </p:cNvGrpSpPr>
          <p:nvPr/>
        </p:nvGrpSpPr>
        <p:grpSpPr bwMode="auto">
          <a:xfrm rot="1377934">
            <a:off x="1447800" y="1828800"/>
            <a:ext cx="1619250" cy="3411538"/>
            <a:chOff x="2228" y="1536"/>
            <a:chExt cx="1020" cy="2149"/>
          </a:xfrm>
        </p:grpSpPr>
        <p:grpSp>
          <p:nvGrpSpPr>
            <p:cNvPr id="6" name="Group 16"/>
            <p:cNvGrpSpPr>
              <a:grpSpLocks/>
            </p:cNvGrpSpPr>
            <p:nvPr/>
          </p:nvGrpSpPr>
          <p:grpSpPr bwMode="auto">
            <a:xfrm>
              <a:off x="2228" y="1536"/>
              <a:ext cx="1020" cy="953"/>
              <a:chOff x="2115" y="2869"/>
              <a:chExt cx="1020" cy="953"/>
            </a:xfrm>
          </p:grpSpPr>
          <p:grpSp>
            <p:nvGrpSpPr>
              <p:cNvPr id="7" name="Group 17"/>
              <p:cNvGrpSpPr>
                <a:grpSpLocks/>
              </p:cNvGrpSpPr>
              <p:nvPr/>
            </p:nvGrpSpPr>
            <p:grpSpPr bwMode="auto">
              <a:xfrm>
                <a:off x="2115" y="2869"/>
                <a:ext cx="1020" cy="953"/>
                <a:chOff x="3243" y="2160"/>
                <a:chExt cx="1937" cy="1800"/>
              </a:xfrm>
            </p:grpSpPr>
            <p:sp>
              <p:nvSpPr>
                <p:cNvPr id="9237" name="Oval 18"/>
                <p:cNvSpPr>
                  <a:spLocks noChangeArrowheads="1"/>
                </p:cNvSpPr>
                <p:nvPr/>
              </p:nvSpPr>
              <p:spPr bwMode="auto">
                <a:xfrm>
                  <a:off x="3243" y="2568"/>
                  <a:ext cx="1121" cy="984"/>
                </a:xfrm>
                <a:prstGeom prst="ellipse">
                  <a:avLst/>
                </a:prstGeom>
                <a:solidFill>
                  <a:srgbClr val="FF3300"/>
                </a:solidFill>
                <a:ln w="9525">
                  <a:noFill/>
                  <a:round/>
                  <a:headEnd/>
                  <a:tailEnd/>
                </a:ln>
              </p:spPr>
              <p:txBody>
                <a:bodyPr wrap="none" anchor="ctr"/>
                <a:lstStyle/>
                <a:p>
                  <a:endParaRPr lang="ru-RU">
                    <a:solidFill>
                      <a:srgbClr val="FF3300"/>
                    </a:solidFill>
                  </a:endParaRPr>
                </a:p>
              </p:txBody>
            </p:sp>
            <p:sp>
              <p:nvSpPr>
                <p:cNvPr id="9238" name="Oval 19"/>
                <p:cNvSpPr>
                  <a:spLocks noChangeArrowheads="1"/>
                </p:cNvSpPr>
                <p:nvPr/>
              </p:nvSpPr>
              <p:spPr bwMode="auto">
                <a:xfrm>
                  <a:off x="3470" y="2160"/>
                  <a:ext cx="1121" cy="984"/>
                </a:xfrm>
                <a:prstGeom prst="ellipse">
                  <a:avLst/>
                </a:prstGeom>
                <a:solidFill>
                  <a:srgbClr val="FF3300"/>
                </a:solidFill>
                <a:ln w="9525">
                  <a:noFill/>
                  <a:round/>
                  <a:headEnd/>
                  <a:tailEnd/>
                </a:ln>
              </p:spPr>
              <p:txBody>
                <a:bodyPr wrap="none" anchor="ctr"/>
                <a:lstStyle/>
                <a:p>
                  <a:endParaRPr lang="ru-RU"/>
                </a:p>
              </p:txBody>
            </p:sp>
            <p:sp>
              <p:nvSpPr>
                <p:cNvPr id="9239" name="Oval 20"/>
                <p:cNvSpPr>
                  <a:spLocks noChangeArrowheads="1"/>
                </p:cNvSpPr>
                <p:nvPr/>
              </p:nvSpPr>
              <p:spPr bwMode="auto">
                <a:xfrm>
                  <a:off x="3969" y="2160"/>
                  <a:ext cx="1121" cy="984"/>
                </a:xfrm>
                <a:prstGeom prst="ellipse">
                  <a:avLst/>
                </a:prstGeom>
                <a:solidFill>
                  <a:srgbClr val="FF3300"/>
                </a:solidFill>
                <a:ln w="9525">
                  <a:noFill/>
                  <a:round/>
                  <a:headEnd/>
                  <a:tailEnd/>
                </a:ln>
              </p:spPr>
              <p:txBody>
                <a:bodyPr wrap="none" anchor="ctr"/>
                <a:lstStyle/>
                <a:p>
                  <a:endParaRPr lang="ru-RU"/>
                </a:p>
              </p:txBody>
            </p:sp>
            <p:sp>
              <p:nvSpPr>
                <p:cNvPr id="9240" name="Oval 21"/>
                <p:cNvSpPr>
                  <a:spLocks noChangeArrowheads="1"/>
                </p:cNvSpPr>
                <p:nvPr/>
              </p:nvSpPr>
              <p:spPr bwMode="auto">
                <a:xfrm>
                  <a:off x="4059" y="2704"/>
                  <a:ext cx="1121" cy="984"/>
                </a:xfrm>
                <a:prstGeom prst="ellipse">
                  <a:avLst/>
                </a:prstGeom>
                <a:solidFill>
                  <a:srgbClr val="FF3300"/>
                </a:solidFill>
                <a:ln w="9525">
                  <a:noFill/>
                  <a:round/>
                  <a:headEnd/>
                  <a:tailEnd/>
                </a:ln>
              </p:spPr>
              <p:txBody>
                <a:bodyPr wrap="none" anchor="ctr"/>
                <a:lstStyle/>
                <a:p>
                  <a:endParaRPr lang="ru-RU"/>
                </a:p>
              </p:txBody>
            </p:sp>
            <p:sp>
              <p:nvSpPr>
                <p:cNvPr id="9241" name="Oval 22"/>
                <p:cNvSpPr>
                  <a:spLocks noChangeArrowheads="1"/>
                </p:cNvSpPr>
                <p:nvPr/>
              </p:nvSpPr>
              <p:spPr bwMode="auto">
                <a:xfrm>
                  <a:off x="3651" y="2976"/>
                  <a:ext cx="1121" cy="984"/>
                </a:xfrm>
                <a:prstGeom prst="ellipse">
                  <a:avLst/>
                </a:prstGeom>
                <a:solidFill>
                  <a:srgbClr val="FF3300"/>
                </a:solidFill>
                <a:ln w="9525">
                  <a:noFill/>
                  <a:round/>
                  <a:headEnd/>
                  <a:tailEnd/>
                </a:ln>
              </p:spPr>
              <p:txBody>
                <a:bodyPr wrap="none" anchor="ctr"/>
                <a:lstStyle/>
                <a:p>
                  <a:endParaRPr lang="ru-RU"/>
                </a:p>
              </p:txBody>
            </p:sp>
          </p:grpSp>
          <p:sp>
            <p:nvSpPr>
              <p:cNvPr id="9236" name="Oval 23"/>
              <p:cNvSpPr>
                <a:spLocks noChangeArrowheads="1"/>
              </p:cNvSpPr>
              <p:nvPr/>
            </p:nvSpPr>
            <p:spPr bwMode="auto">
              <a:xfrm>
                <a:off x="2483" y="3209"/>
                <a:ext cx="255" cy="198"/>
              </a:xfrm>
              <a:prstGeom prst="ellipse">
                <a:avLst/>
              </a:prstGeom>
              <a:solidFill>
                <a:srgbClr val="FFCC00"/>
              </a:solidFill>
              <a:ln w="9525">
                <a:solidFill>
                  <a:schemeClr val="tx1"/>
                </a:solidFill>
                <a:round/>
                <a:headEnd/>
                <a:tailEnd/>
              </a:ln>
            </p:spPr>
            <p:txBody>
              <a:bodyPr wrap="none" anchor="ctr"/>
              <a:lstStyle/>
              <a:p>
                <a:endParaRPr lang="ru-RU">
                  <a:solidFill>
                    <a:srgbClr val="FF3300"/>
                  </a:solidFill>
                </a:endParaRPr>
              </a:p>
            </p:txBody>
          </p:sp>
        </p:grpSp>
        <p:sp>
          <p:nvSpPr>
            <p:cNvPr id="9234" name="Freeform 24"/>
            <p:cNvSpPr>
              <a:spLocks/>
            </p:cNvSpPr>
            <p:nvPr/>
          </p:nvSpPr>
          <p:spPr bwMode="auto">
            <a:xfrm>
              <a:off x="2397" y="2286"/>
              <a:ext cx="256" cy="1399"/>
            </a:xfrm>
            <a:custGeom>
              <a:avLst/>
              <a:gdLst>
                <a:gd name="T0" fmla="*/ 26 w 256"/>
                <a:gd name="T1" fmla="*/ 0 h 1399"/>
                <a:gd name="T2" fmla="*/ 53 w 256"/>
                <a:gd name="T3" fmla="*/ 237 h 1399"/>
                <a:gd name="T4" fmla="*/ 108 w 256"/>
                <a:gd name="T5" fmla="*/ 375 h 1399"/>
                <a:gd name="T6" fmla="*/ 117 w 256"/>
                <a:gd name="T7" fmla="*/ 402 h 1399"/>
                <a:gd name="T8" fmla="*/ 154 w 256"/>
                <a:gd name="T9" fmla="*/ 448 h 1399"/>
                <a:gd name="T10" fmla="*/ 190 w 256"/>
                <a:gd name="T11" fmla="*/ 503 h 1399"/>
                <a:gd name="T12" fmla="*/ 218 w 256"/>
                <a:gd name="T13" fmla="*/ 567 h 1399"/>
                <a:gd name="T14" fmla="*/ 236 w 256"/>
                <a:gd name="T15" fmla="*/ 1399 h 1399"/>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1399"/>
                <a:gd name="T26" fmla="*/ 256 w 256"/>
                <a:gd name="T27" fmla="*/ 1399 h 13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1399">
                  <a:moveTo>
                    <a:pt x="26" y="0"/>
                  </a:moveTo>
                  <a:cubicBezTo>
                    <a:pt x="0" y="79"/>
                    <a:pt x="7" y="169"/>
                    <a:pt x="53" y="237"/>
                  </a:cubicBezTo>
                  <a:cubicBezTo>
                    <a:pt x="69" y="285"/>
                    <a:pt x="86" y="330"/>
                    <a:pt x="108" y="375"/>
                  </a:cubicBezTo>
                  <a:cubicBezTo>
                    <a:pt x="112" y="384"/>
                    <a:pt x="112" y="394"/>
                    <a:pt x="117" y="402"/>
                  </a:cubicBezTo>
                  <a:cubicBezTo>
                    <a:pt x="127" y="419"/>
                    <a:pt x="143" y="431"/>
                    <a:pt x="154" y="448"/>
                  </a:cubicBezTo>
                  <a:cubicBezTo>
                    <a:pt x="173" y="524"/>
                    <a:pt x="146" y="451"/>
                    <a:pt x="190" y="503"/>
                  </a:cubicBezTo>
                  <a:cubicBezTo>
                    <a:pt x="205" y="521"/>
                    <a:pt x="211" y="545"/>
                    <a:pt x="218" y="567"/>
                  </a:cubicBezTo>
                  <a:cubicBezTo>
                    <a:pt x="256" y="971"/>
                    <a:pt x="236" y="695"/>
                    <a:pt x="236" y="1399"/>
                  </a:cubicBezTo>
                </a:path>
              </a:pathLst>
            </a:custGeom>
            <a:noFill/>
            <a:ln w="76200">
              <a:solidFill>
                <a:srgbClr val="006600"/>
              </a:solidFill>
              <a:round/>
              <a:headEnd/>
              <a:tailEnd/>
            </a:ln>
          </p:spPr>
          <p:txBody>
            <a:bodyPr/>
            <a:lstStyle/>
            <a:p>
              <a:endParaRPr lang="ru-RU"/>
            </a:p>
          </p:txBody>
        </p:sp>
      </p:grpSp>
      <p:sp>
        <p:nvSpPr>
          <p:cNvPr id="9221" name="Text Box 26"/>
          <p:cNvSpPr txBox="1">
            <a:spLocks noChangeArrowheads="1"/>
          </p:cNvSpPr>
          <p:nvPr/>
        </p:nvSpPr>
        <p:spPr bwMode="auto">
          <a:xfrm>
            <a:off x="4067944" y="0"/>
            <a:ext cx="4695056" cy="7201972"/>
          </a:xfrm>
          <a:prstGeom prst="rect">
            <a:avLst/>
          </a:prstGeom>
          <a:noFill/>
          <a:ln w="9525">
            <a:noFill/>
            <a:miter lim="800000"/>
            <a:headEnd/>
            <a:tailEnd/>
          </a:ln>
        </p:spPr>
        <p:txBody>
          <a:bodyPr wrap="square">
            <a:spAutoFit/>
          </a:bodyPr>
          <a:lstStyle/>
          <a:p>
            <a:r>
              <a:rPr lang="ru-RU" sz="2800" b="1" i="1" dirty="0">
                <a:solidFill>
                  <a:schemeClr val="accent2"/>
                </a:solidFill>
                <a:latin typeface="Arial" pitchFamily="34" charset="0"/>
                <a:cs typeface="Arial" pitchFamily="34" charset="0"/>
              </a:rPr>
              <a:t>Красный цветок</a:t>
            </a:r>
            <a:r>
              <a:rPr lang="ru-RU" sz="2800" b="1" dirty="0">
                <a:solidFill>
                  <a:schemeClr val="accent2"/>
                </a:solidFill>
                <a:latin typeface="Arial" pitchFamily="34" charset="0"/>
                <a:cs typeface="Arial" pitchFamily="34" charset="0"/>
              </a:rPr>
              <a:t> – мне понравилось на уроке и я справлялся(-ась) со всеми заданиями;</a:t>
            </a:r>
          </a:p>
          <a:p>
            <a:endParaRPr lang="ru-RU" sz="2800" b="1" dirty="0">
              <a:solidFill>
                <a:schemeClr val="accent2"/>
              </a:solidFill>
              <a:latin typeface="Arial" pitchFamily="34" charset="0"/>
              <a:cs typeface="Arial" pitchFamily="34" charset="0"/>
            </a:endParaRPr>
          </a:p>
          <a:p>
            <a:r>
              <a:rPr lang="ru-RU" sz="2800" b="1" i="1" dirty="0">
                <a:solidFill>
                  <a:schemeClr val="accent2"/>
                </a:solidFill>
                <a:latin typeface="Arial" pitchFamily="34" charset="0"/>
                <a:cs typeface="Arial" pitchFamily="34" charset="0"/>
              </a:rPr>
              <a:t>Желтый цветок</a:t>
            </a:r>
            <a:r>
              <a:rPr lang="ru-RU" sz="2800" b="1" dirty="0">
                <a:solidFill>
                  <a:schemeClr val="accent2"/>
                </a:solidFill>
                <a:latin typeface="Arial" pitchFamily="34" charset="0"/>
                <a:cs typeface="Arial" pitchFamily="34" charset="0"/>
              </a:rPr>
              <a:t> – понравилось на уроке, но не был(-а) достаточно </a:t>
            </a:r>
            <a:r>
              <a:rPr lang="ru-RU" sz="2800" b="1" dirty="0" smtClean="0">
                <a:solidFill>
                  <a:schemeClr val="accent2"/>
                </a:solidFill>
                <a:latin typeface="Arial" pitchFamily="34" charset="0"/>
                <a:cs typeface="Arial" pitchFamily="34" charset="0"/>
              </a:rPr>
              <a:t>активен(</a:t>
            </a:r>
            <a:r>
              <a:rPr lang="en-US" sz="2800" b="1" dirty="0" smtClean="0">
                <a:solidFill>
                  <a:schemeClr val="accent2"/>
                </a:solidFill>
                <a:latin typeface="Arial" pitchFamily="34" charset="0"/>
                <a:cs typeface="Arial" pitchFamily="34" charset="0"/>
              </a:rPr>
              <a:t>-</a:t>
            </a:r>
            <a:r>
              <a:rPr lang="ru-RU" sz="2800" b="1" dirty="0" smtClean="0">
                <a:solidFill>
                  <a:schemeClr val="accent2"/>
                </a:solidFill>
                <a:latin typeface="Arial" pitchFamily="34" charset="0"/>
                <a:cs typeface="Arial" pitchFamily="34" charset="0"/>
              </a:rPr>
              <a:t>на</a:t>
            </a:r>
            <a:r>
              <a:rPr lang="ru-RU" sz="2800" b="1" dirty="0">
                <a:solidFill>
                  <a:schemeClr val="accent2"/>
                </a:solidFill>
                <a:latin typeface="Arial" pitchFamily="34" charset="0"/>
                <a:cs typeface="Arial" pitchFamily="34" charset="0"/>
              </a:rPr>
              <a:t>) и не всё удавалось;</a:t>
            </a:r>
          </a:p>
          <a:p>
            <a:endParaRPr lang="ru-RU" sz="2800" b="1" dirty="0">
              <a:solidFill>
                <a:schemeClr val="accent2"/>
              </a:solidFill>
              <a:latin typeface="Arial" pitchFamily="34" charset="0"/>
              <a:cs typeface="Arial" pitchFamily="34" charset="0"/>
            </a:endParaRPr>
          </a:p>
          <a:p>
            <a:r>
              <a:rPr lang="ru-RU" sz="2800" b="1" i="1" dirty="0">
                <a:solidFill>
                  <a:schemeClr val="accent2"/>
                </a:solidFill>
                <a:latin typeface="Arial" pitchFamily="34" charset="0"/>
                <a:cs typeface="Arial" pitchFamily="34" charset="0"/>
              </a:rPr>
              <a:t>Синий цветок</a:t>
            </a:r>
            <a:r>
              <a:rPr lang="ru-RU" sz="2800" b="1" dirty="0">
                <a:solidFill>
                  <a:schemeClr val="accent2"/>
                </a:solidFill>
                <a:latin typeface="Arial" pitchFamily="34" charset="0"/>
                <a:cs typeface="Arial" pitchFamily="34" charset="0"/>
              </a:rPr>
              <a:t> – не понравилось на уроке и я совершал(-а) много ошибок.</a:t>
            </a:r>
          </a:p>
          <a:p>
            <a:pPr>
              <a:spcBef>
                <a:spcPct val="50000"/>
              </a:spcBef>
            </a:pPr>
            <a:endParaRPr lang="ru-RU" sz="2800" dirty="0">
              <a:solidFill>
                <a:schemeClr val="accent2"/>
              </a:solidFill>
              <a:latin typeface="Arial" pitchFamily="34" charset="0"/>
              <a:cs typeface="Arial" pitchFamily="34" charset="0"/>
            </a:endParaRPr>
          </a:p>
        </p:txBody>
      </p:sp>
      <p:sp>
        <p:nvSpPr>
          <p:cNvPr id="9222" name="Text Box 27"/>
          <p:cNvSpPr txBox="1">
            <a:spLocks noChangeArrowheads="1"/>
          </p:cNvSpPr>
          <p:nvPr/>
        </p:nvSpPr>
        <p:spPr bwMode="auto">
          <a:xfrm>
            <a:off x="304800" y="1066800"/>
            <a:ext cx="3962400" cy="646331"/>
          </a:xfrm>
          <a:prstGeom prst="rect">
            <a:avLst/>
          </a:prstGeom>
          <a:noFill/>
          <a:ln w="9525">
            <a:noFill/>
            <a:miter lim="800000"/>
            <a:headEnd/>
            <a:tailEnd/>
          </a:ln>
        </p:spPr>
        <p:txBody>
          <a:bodyPr>
            <a:spAutoFit/>
          </a:bodyPr>
          <a:lstStyle/>
          <a:p>
            <a:pPr>
              <a:spcBef>
                <a:spcPct val="50000"/>
              </a:spcBef>
            </a:pPr>
            <a:r>
              <a:rPr lang="ru-RU" sz="3600" b="1" i="1" dirty="0">
                <a:solidFill>
                  <a:schemeClr val="bg2">
                    <a:lumMod val="50000"/>
                  </a:schemeClr>
                </a:solidFill>
              </a:rPr>
              <a:t>«Букет чувств</a:t>
            </a:r>
            <a:r>
              <a:rPr lang="ru-RU" sz="3600" b="1" i="1" dirty="0" smtClean="0">
                <a:solidFill>
                  <a:schemeClr val="bg2">
                    <a:lumMod val="50000"/>
                  </a:schemeClr>
                </a:solidFill>
              </a:rPr>
              <a:t>»</a:t>
            </a:r>
            <a:endParaRPr lang="ru-RU" sz="3600" b="1" i="1" dirty="0">
              <a:solidFill>
                <a:schemeClr val="bg2">
                  <a:lumMod val="50000"/>
                </a:schemeClr>
              </a:solidFill>
            </a:endParaRPr>
          </a:p>
        </p:txBody>
      </p:sp>
      <p:grpSp>
        <p:nvGrpSpPr>
          <p:cNvPr id="8" name="Group 28"/>
          <p:cNvGrpSpPr>
            <a:grpSpLocks/>
          </p:cNvGrpSpPr>
          <p:nvPr/>
        </p:nvGrpSpPr>
        <p:grpSpPr bwMode="auto">
          <a:xfrm rot="1377934">
            <a:off x="1828800" y="2743200"/>
            <a:ext cx="1619250" cy="3411538"/>
            <a:chOff x="2228" y="1536"/>
            <a:chExt cx="1020" cy="2149"/>
          </a:xfrm>
        </p:grpSpPr>
        <p:grpSp>
          <p:nvGrpSpPr>
            <p:cNvPr id="9" name="Group 29"/>
            <p:cNvGrpSpPr>
              <a:grpSpLocks/>
            </p:cNvGrpSpPr>
            <p:nvPr/>
          </p:nvGrpSpPr>
          <p:grpSpPr bwMode="auto">
            <a:xfrm>
              <a:off x="2228" y="1536"/>
              <a:ext cx="1020" cy="953"/>
              <a:chOff x="2115" y="2869"/>
              <a:chExt cx="1020" cy="953"/>
            </a:xfrm>
          </p:grpSpPr>
          <p:grpSp>
            <p:nvGrpSpPr>
              <p:cNvPr id="10" name="Group 30"/>
              <p:cNvGrpSpPr>
                <a:grpSpLocks/>
              </p:cNvGrpSpPr>
              <p:nvPr/>
            </p:nvGrpSpPr>
            <p:grpSpPr bwMode="auto">
              <a:xfrm>
                <a:off x="2115" y="2869"/>
                <a:ext cx="1020" cy="953"/>
                <a:chOff x="3243" y="2160"/>
                <a:chExt cx="1937" cy="1800"/>
              </a:xfrm>
            </p:grpSpPr>
            <p:sp>
              <p:nvSpPr>
                <p:cNvPr id="9228" name="Oval 31"/>
                <p:cNvSpPr>
                  <a:spLocks noChangeArrowheads="1"/>
                </p:cNvSpPr>
                <p:nvPr/>
              </p:nvSpPr>
              <p:spPr bwMode="auto">
                <a:xfrm>
                  <a:off x="3243" y="2568"/>
                  <a:ext cx="1121" cy="984"/>
                </a:xfrm>
                <a:prstGeom prst="ellipse">
                  <a:avLst/>
                </a:prstGeom>
                <a:solidFill>
                  <a:srgbClr val="FFCC00"/>
                </a:solidFill>
                <a:ln w="9525">
                  <a:noFill/>
                  <a:round/>
                  <a:headEnd/>
                  <a:tailEnd/>
                </a:ln>
              </p:spPr>
              <p:txBody>
                <a:bodyPr wrap="none" anchor="ctr"/>
                <a:lstStyle/>
                <a:p>
                  <a:endParaRPr lang="ru-RU">
                    <a:solidFill>
                      <a:srgbClr val="FF3300"/>
                    </a:solidFill>
                  </a:endParaRPr>
                </a:p>
              </p:txBody>
            </p:sp>
            <p:sp>
              <p:nvSpPr>
                <p:cNvPr id="9229" name="Oval 32"/>
                <p:cNvSpPr>
                  <a:spLocks noChangeArrowheads="1"/>
                </p:cNvSpPr>
                <p:nvPr/>
              </p:nvSpPr>
              <p:spPr bwMode="auto">
                <a:xfrm>
                  <a:off x="3470" y="2160"/>
                  <a:ext cx="1121" cy="984"/>
                </a:xfrm>
                <a:prstGeom prst="ellipse">
                  <a:avLst/>
                </a:prstGeom>
                <a:solidFill>
                  <a:srgbClr val="FFCC00"/>
                </a:solidFill>
                <a:ln w="9525">
                  <a:noFill/>
                  <a:round/>
                  <a:headEnd/>
                  <a:tailEnd/>
                </a:ln>
              </p:spPr>
              <p:txBody>
                <a:bodyPr wrap="none" anchor="ctr"/>
                <a:lstStyle/>
                <a:p>
                  <a:endParaRPr lang="ru-RU"/>
                </a:p>
              </p:txBody>
            </p:sp>
            <p:sp>
              <p:nvSpPr>
                <p:cNvPr id="9230" name="Oval 33"/>
                <p:cNvSpPr>
                  <a:spLocks noChangeArrowheads="1"/>
                </p:cNvSpPr>
                <p:nvPr/>
              </p:nvSpPr>
              <p:spPr bwMode="auto">
                <a:xfrm>
                  <a:off x="3969" y="2160"/>
                  <a:ext cx="1121" cy="984"/>
                </a:xfrm>
                <a:prstGeom prst="ellipse">
                  <a:avLst/>
                </a:prstGeom>
                <a:solidFill>
                  <a:srgbClr val="FFCC00"/>
                </a:solidFill>
                <a:ln w="9525">
                  <a:noFill/>
                  <a:round/>
                  <a:headEnd/>
                  <a:tailEnd/>
                </a:ln>
              </p:spPr>
              <p:txBody>
                <a:bodyPr wrap="none" anchor="ctr"/>
                <a:lstStyle/>
                <a:p>
                  <a:endParaRPr lang="ru-RU"/>
                </a:p>
              </p:txBody>
            </p:sp>
            <p:sp>
              <p:nvSpPr>
                <p:cNvPr id="9231" name="Oval 34"/>
                <p:cNvSpPr>
                  <a:spLocks noChangeArrowheads="1"/>
                </p:cNvSpPr>
                <p:nvPr/>
              </p:nvSpPr>
              <p:spPr bwMode="auto">
                <a:xfrm>
                  <a:off x="4059" y="2704"/>
                  <a:ext cx="1121" cy="984"/>
                </a:xfrm>
                <a:prstGeom prst="ellipse">
                  <a:avLst/>
                </a:prstGeom>
                <a:solidFill>
                  <a:srgbClr val="FFCC00"/>
                </a:solidFill>
                <a:ln w="9525">
                  <a:noFill/>
                  <a:round/>
                  <a:headEnd/>
                  <a:tailEnd/>
                </a:ln>
              </p:spPr>
              <p:txBody>
                <a:bodyPr wrap="none" anchor="ctr"/>
                <a:lstStyle/>
                <a:p>
                  <a:endParaRPr lang="ru-RU"/>
                </a:p>
              </p:txBody>
            </p:sp>
            <p:sp>
              <p:nvSpPr>
                <p:cNvPr id="9232" name="Oval 35"/>
                <p:cNvSpPr>
                  <a:spLocks noChangeArrowheads="1"/>
                </p:cNvSpPr>
                <p:nvPr/>
              </p:nvSpPr>
              <p:spPr bwMode="auto">
                <a:xfrm>
                  <a:off x="3651" y="2976"/>
                  <a:ext cx="1121" cy="984"/>
                </a:xfrm>
                <a:prstGeom prst="ellipse">
                  <a:avLst/>
                </a:prstGeom>
                <a:solidFill>
                  <a:srgbClr val="FFCC00"/>
                </a:solidFill>
                <a:ln w="9525">
                  <a:noFill/>
                  <a:round/>
                  <a:headEnd/>
                  <a:tailEnd/>
                </a:ln>
              </p:spPr>
              <p:txBody>
                <a:bodyPr wrap="none" anchor="ctr"/>
                <a:lstStyle/>
                <a:p>
                  <a:endParaRPr lang="ru-RU"/>
                </a:p>
              </p:txBody>
            </p:sp>
          </p:grpSp>
          <p:sp>
            <p:nvSpPr>
              <p:cNvPr id="9227" name="Oval 36"/>
              <p:cNvSpPr>
                <a:spLocks noChangeArrowheads="1"/>
              </p:cNvSpPr>
              <p:nvPr/>
            </p:nvSpPr>
            <p:spPr bwMode="auto">
              <a:xfrm>
                <a:off x="2483" y="3209"/>
                <a:ext cx="255" cy="198"/>
              </a:xfrm>
              <a:prstGeom prst="ellipse">
                <a:avLst/>
              </a:prstGeom>
              <a:solidFill>
                <a:srgbClr val="FFCC00"/>
              </a:solidFill>
              <a:ln w="9525">
                <a:solidFill>
                  <a:schemeClr val="tx1"/>
                </a:solidFill>
                <a:round/>
                <a:headEnd/>
                <a:tailEnd/>
              </a:ln>
            </p:spPr>
            <p:txBody>
              <a:bodyPr wrap="none" anchor="ctr"/>
              <a:lstStyle/>
              <a:p>
                <a:endParaRPr lang="ru-RU">
                  <a:solidFill>
                    <a:srgbClr val="FF3300"/>
                  </a:solidFill>
                </a:endParaRPr>
              </a:p>
            </p:txBody>
          </p:sp>
        </p:grpSp>
        <p:sp>
          <p:nvSpPr>
            <p:cNvPr id="9225" name="Freeform 37"/>
            <p:cNvSpPr>
              <a:spLocks/>
            </p:cNvSpPr>
            <p:nvPr/>
          </p:nvSpPr>
          <p:spPr bwMode="auto">
            <a:xfrm>
              <a:off x="2397" y="2286"/>
              <a:ext cx="256" cy="1399"/>
            </a:xfrm>
            <a:custGeom>
              <a:avLst/>
              <a:gdLst>
                <a:gd name="T0" fmla="*/ 26 w 256"/>
                <a:gd name="T1" fmla="*/ 0 h 1399"/>
                <a:gd name="T2" fmla="*/ 53 w 256"/>
                <a:gd name="T3" fmla="*/ 237 h 1399"/>
                <a:gd name="T4" fmla="*/ 108 w 256"/>
                <a:gd name="T5" fmla="*/ 375 h 1399"/>
                <a:gd name="T6" fmla="*/ 117 w 256"/>
                <a:gd name="T7" fmla="*/ 402 h 1399"/>
                <a:gd name="T8" fmla="*/ 154 w 256"/>
                <a:gd name="T9" fmla="*/ 448 h 1399"/>
                <a:gd name="T10" fmla="*/ 190 w 256"/>
                <a:gd name="T11" fmla="*/ 503 h 1399"/>
                <a:gd name="T12" fmla="*/ 218 w 256"/>
                <a:gd name="T13" fmla="*/ 567 h 1399"/>
                <a:gd name="T14" fmla="*/ 236 w 256"/>
                <a:gd name="T15" fmla="*/ 1399 h 1399"/>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1399"/>
                <a:gd name="T26" fmla="*/ 256 w 256"/>
                <a:gd name="T27" fmla="*/ 1399 h 13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1399">
                  <a:moveTo>
                    <a:pt x="26" y="0"/>
                  </a:moveTo>
                  <a:cubicBezTo>
                    <a:pt x="0" y="79"/>
                    <a:pt x="7" y="169"/>
                    <a:pt x="53" y="237"/>
                  </a:cubicBezTo>
                  <a:cubicBezTo>
                    <a:pt x="69" y="285"/>
                    <a:pt x="86" y="330"/>
                    <a:pt x="108" y="375"/>
                  </a:cubicBezTo>
                  <a:cubicBezTo>
                    <a:pt x="112" y="384"/>
                    <a:pt x="112" y="394"/>
                    <a:pt x="117" y="402"/>
                  </a:cubicBezTo>
                  <a:cubicBezTo>
                    <a:pt x="127" y="419"/>
                    <a:pt x="143" y="431"/>
                    <a:pt x="154" y="448"/>
                  </a:cubicBezTo>
                  <a:cubicBezTo>
                    <a:pt x="173" y="524"/>
                    <a:pt x="146" y="451"/>
                    <a:pt x="190" y="503"/>
                  </a:cubicBezTo>
                  <a:cubicBezTo>
                    <a:pt x="205" y="521"/>
                    <a:pt x="211" y="545"/>
                    <a:pt x="218" y="567"/>
                  </a:cubicBezTo>
                  <a:cubicBezTo>
                    <a:pt x="256" y="971"/>
                    <a:pt x="236" y="695"/>
                    <a:pt x="236" y="1399"/>
                  </a:cubicBezTo>
                </a:path>
              </a:pathLst>
            </a:custGeom>
            <a:noFill/>
            <a:ln w="76200">
              <a:solidFill>
                <a:srgbClr val="006600"/>
              </a:solidFill>
              <a:round/>
              <a:headEnd/>
              <a:tailEnd/>
            </a:ln>
          </p:spPr>
          <p:txBody>
            <a:bodyPr/>
            <a:lstStyle/>
            <a:p>
              <a:endParaRPr lang="ru-RU"/>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fade">
                                      <p:cBhvr>
                                        <p:cTn id="7" dur="500"/>
                                        <p:tgtEl>
                                          <p:spTgt spid="6148"/>
                                        </p:tgtEl>
                                      </p:cBhvr>
                                    </p:animEffect>
                                    <p:anim calcmode="lin" valueType="num">
                                      <p:cBhvr>
                                        <p:cTn id="8" dur="500" fill="hold"/>
                                        <p:tgtEl>
                                          <p:spTgt spid="6148"/>
                                        </p:tgtEl>
                                        <p:attrNameLst>
                                          <p:attrName>ppt_x</p:attrName>
                                        </p:attrNameLst>
                                      </p:cBhvr>
                                      <p:tavLst>
                                        <p:tav tm="0">
                                          <p:val>
                                            <p:strVal val="#ppt_x"/>
                                          </p:val>
                                        </p:tav>
                                        <p:tav tm="100000">
                                          <p:val>
                                            <p:strVal val="#ppt_x"/>
                                          </p:val>
                                        </p:tav>
                                      </p:tavLst>
                                    </p:anim>
                                    <p:anim calcmode="lin" valueType="num">
                                      <p:cBhvr>
                                        <p:cTn id="9" dur="500" fill="hold"/>
                                        <p:tgtEl>
                                          <p:spTgt spid="614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ssolve">
                                      <p:cBhvr>
                                        <p:cTn id="19" dur="1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dissolve">
                                      <p:cBhvr>
                                        <p:cTn id="2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636</TotalTime>
  <Words>142</Words>
  <Application>Microsoft Office PowerPoint</Application>
  <PresentationFormat>Экран (4:3)</PresentationFormat>
  <Paragraphs>51</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Открытая</vt:lpstr>
      <vt:lpstr> Every week has seven days  See how many can you say Sunday, Monday, Tuesday, Wednesday, Thursday, Friday Saturday. What’s today?  </vt:lpstr>
      <vt:lpstr>Презентация PowerPoint</vt:lpstr>
      <vt:lpstr>Порядковые числительные отвечают на вопрос «который по порядку?».  Запомни!</vt:lpstr>
      <vt:lpstr>Числительные, вызывающие трудность в написании:</vt:lpstr>
      <vt:lpstr>12                       65           43           14                    2               27                                                     51                       19                                                                               30                     3                 78                   </vt:lpstr>
      <vt:lpstr>                                                           11                    2              66  53                    8                                                                   13              25                    91                   30                           40                                           12                             </vt:lpstr>
      <vt:lpstr>Презентация PowerPoint</vt:lpstr>
      <vt:lpstr>                   Homework 1) ex. 7,8   p.74 (workbook) 2) Reports about the birthdays of the family members 3) crosswords with the ordinal numerals </vt:lpstr>
      <vt:lpstr>Презентация PowerPoint</vt:lpstr>
      <vt:lpstr>The more we are together, together,   together The more we are together  The happier we are. For my friend is your friend And your friend is my friend. The more we are together The happier we are! </vt:lpstr>
      <vt:lpstr>  Well done!</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Every week has seven days  See how many can you say Sunday, Monday, Tuesday, Wednesday, Thursday, Friday Saturday. What’s today?  </dc:title>
  <dc:creator>Admin</dc:creator>
  <cp:lastModifiedBy>Пользователь</cp:lastModifiedBy>
  <cp:revision>66</cp:revision>
  <dcterms:created xsi:type="dcterms:W3CDTF">2014-01-30T11:56:56Z</dcterms:created>
  <dcterms:modified xsi:type="dcterms:W3CDTF">2014-02-10T18:39:26Z</dcterms:modified>
</cp:coreProperties>
</file>