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207F-814D-4FF7-8769-E160005E6477}" type="datetimeFigureOut">
              <a:rPr lang="ru-RU" smtClean="0"/>
              <a:t>27.10.2012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5A98-3CBD-4EA4-8212-06195F2FC2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207F-814D-4FF7-8769-E160005E6477}" type="datetimeFigureOut">
              <a:rPr lang="ru-RU" smtClean="0"/>
              <a:t>27.10.2012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5A98-3CBD-4EA4-8212-06195F2FC2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207F-814D-4FF7-8769-E160005E6477}" type="datetimeFigureOut">
              <a:rPr lang="ru-RU" smtClean="0"/>
              <a:t>27.10.2012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5A98-3CBD-4EA4-8212-06195F2FC271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207F-814D-4FF7-8769-E160005E6477}" type="datetimeFigureOut">
              <a:rPr lang="ru-RU" smtClean="0"/>
              <a:t>27.10.2012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5A98-3CBD-4EA4-8212-06195F2FC27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207F-814D-4FF7-8769-E160005E6477}" type="datetimeFigureOut">
              <a:rPr lang="ru-RU" smtClean="0"/>
              <a:t>27.10.2012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5A98-3CBD-4EA4-8212-06195F2FC2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207F-814D-4FF7-8769-E160005E6477}" type="datetimeFigureOut">
              <a:rPr lang="ru-RU" smtClean="0"/>
              <a:t>27.10.2012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5A98-3CBD-4EA4-8212-06195F2FC27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207F-814D-4FF7-8769-E160005E6477}" type="datetimeFigureOut">
              <a:rPr lang="ru-RU" smtClean="0"/>
              <a:t>27.10.2012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5A98-3CBD-4EA4-8212-06195F2FC2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207F-814D-4FF7-8769-E160005E6477}" type="datetimeFigureOut">
              <a:rPr lang="ru-RU" smtClean="0"/>
              <a:t>27.10.2012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5A98-3CBD-4EA4-8212-06195F2FC2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207F-814D-4FF7-8769-E160005E6477}" type="datetimeFigureOut">
              <a:rPr lang="ru-RU" smtClean="0"/>
              <a:t>27.10.2012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5A98-3CBD-4EA4-8212-06195F2FC2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207F-814D-4FF7-8769-E160005E6477}" type="datetimeFigureOut">
              <a:rPr lang="ru-RU" smtClean="0"/>
              <a:t>27.10.2012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5A98-3CBD-4EA4-8212-06195F2FC271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207F-814D-4FF7-8769-E160005E6477}" type="datetimeFigureOut">
              <a:rPr lang="ru-RU" smtClean="0"/>
              <a:t>27.10.2012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5A98-3CBD-4EA4-8212-06195F2FC27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C62207F-814D-4FF7-8769-E160005E6477}" type="datetimeFigureOut">
              <a:rPr lang="ru-RU" smtClean="0"/>
              <a:t>27.10.2012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6015A98-3CBD-4EA4-8212-06195F2FC27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2276872"/>
            <a:ext cx="712879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Построение сечений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параллелепипеда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5432" y="476672"/>
            <a:ext cx="303833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 № 81</a:t>
            </a:r>
            <a:endParaRPr lang="ru-RU" sz="4000" b="1" cap="none" spc="0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3"/>
          <p:cNvSpPr>
            <a:spLocks noChangeAspect="1" noChangeArrowheads="1" noTextEdit="1"/>
          </p:cNvSpPr>
          <p:nvPr/>
        </p:nvSpPr>
        <p:spPr bwMode="auto">
          <a:xfrm>
            <a:off x="1042988" y="950913"/>
            <a:ext cx="8208962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731963" y="5311775"/>
            <a:ext cx="585787" cy="7096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Freeform 6"/>
          <p:cNvSpPr>
            <a:spLocks noEditPoints="1"/>
          </p:cNvSpPr>
          <p:nvPr/>
        </p:nvSpPr>
        <p:spPr bwMode="auto">
          <a:xfrm>
            <a:off x="1725613" y="5305425"/>
            <a:ext cx="598487" cy="723900"/>
          </a:xfrm>
          <a:custGeom>
            <a:avLst/>
            <a:gdLst>
              <a:gd name="T0" fmla="*/ 0 w 377"/>
              <a:gd name="T1" fmla="*/ 0 h 456"/>
              <a:gd name="T2" fmla="*/ 377 w 377"/>
              <a:gd name="T3" fmla="*/ 0 h 456"/>
              <a:gd name="T4" fmla="*/ 377 w 377"/>
              <a:gd name="T5" fmla="*/ 456 h 456"/>
              <a:gd name="T6" fmla="*/ 0 w 377"/>
              <a:gd name="T7" fmla="*/ 456 h 456"/>
              <a:gd name="T8" fmla="*/ 0 w 377"/>
              <a:gd name="T9" fmla="*/ 0 h 456"/>
              <a:gd name="T10" fmla="*/ 8 w 377"/>
              <a:gd name="T11" fmla="*/ 451 h 456"/>
              <a:gd name="T12" fmla="*/ 4 w 377"/>
              <a:gd name="T13" fmla="*/ 447 h 456"/>
              <a:gd name="T14" fmla="*/ 373 w 377"/>
              <a:gd name="T15" fmla="*/ 447 h 456"/>
              <a:gd name="T16" fmla="*/ 368 w 377"/>
              <a:gd name="T17" fmla="*/ 451 h 456"/>
              <a:gd name="T18" fmla="*/ 368 w 377"/>
              <a:gd name="T19" fmla="*/ 4 h 456"/>
              <a:gd name="T20" fmla="*/ 373 w 377"/>
              <a:gd name="T21" fmla="*/ 9 h 456"/>
              <a:gd name="T22" fmla="*/ 4 w 377"/>
              <a:gd name="T23" fmla="*/ 9 h 456"/>
              <a:gd name="T24" fmla="*/ 8 w 377"/>
              <a:gd name="T25" fmla="*/ 4 h 456"/>
              <a:gd name="T26" fmla="*/ 8 w 377"/>
              <a:gd name="T27" fmla="*/ 451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77" h="456">
                <a:moveTo>
                  <a:pt x="0" y="0"/>
                </a:moveTo>
                <a:lnTo>
                  <a:pt x="377" y="0"/>
                </a:lnTo>
                <a:lnTo>
                  <a:pt x="377" y="456"/>
                </a:lnTo>
                <a:lnTo>
                  <a:pt x="0" y="456"/>
                </a:lnTo>
                <a:lnTo>
                  <a:pt x="0" y="0"/>
                </a:lnTo>
                <a:close/>
                <a:moveTo>
                  <a:pt x="8" y="451"/>
                </a:moveTo>
                <a:lnTo>
                  <a:pt x="4" y="447"/>
                </a:lnTo>
                <a:lnTo>
                  <a:pt x="373" y="447"/>
                </a:lnTo>
                <a:lnTo>
                  <a:pt x="368" y="451"/>
                </a:lnTo>
                <a:lnTo>
                  <a:pt x="368" y="4"/>
                </a:lnTo>
                <a:lnTo>
                  <a:pt x="373" y="9"/>
                </a:lnTo>
                <a:lnTo>
                  <a:pt x="4" y="9"/>
                </a:lnTo>
                <a:lnTo>
                  <a:pt x="8" y="4"/>
                </a:lnTo>
                <a:lnTo>
                  <a:pt x="8" y="451"/>
                </a:lnTo>
                <a:close/>
              </a:path>
            </a:pathLst>
          </a:cu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866900" y="5410200"/>
            <a:ext cx="5334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195513" y="5410200"/>
            <a:ext cx="314325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reeform 9"/>
          <p:cNvSpPr>
            <a:spLocks noEditPoints="1"/>
          </p:cNvSpPr>
          <p:nvPr/>
        </p:nvSpPr>
        <p:spPr bwMode="auto">
          <a:xfrm>
            <a:off x="5549900" y="2727325"/>
            <a:ext cx="836612" cy="723900"/>
          </a:xfrm>
          <a:custGeom>
            <a:avLst/>
            <a:gdLst>
              <a:gd name="T0" fmla="*/ 0 w 527"/>
              <a:gd name="T1" fmla="*/ 0 h 456"/>
              <a:gd name="T2" fmla="*/ 527 w 527"/>
              <a:gd name="T3" fmla="*/ 0 h 456"/>
              <a:gd name="T4" fmla="*/ 527 w 527"/>
              <a:gd name="T5" fmla="*/ 456 h 456"/>
              <a:gd name="T6" fmla="*/ 0 w 527"/>
              <a:gd name="T7" fmla="*/ 456 h 456"/>
              <a:gd name="T8" fmla="*/ 0 w 527"/>
              <a:gd name="T9" fmla="*/ 0 h 456"/>
              <a:gd name="T10" fmla="*/ 8 w 527"/>
              <a:gd name="T11" fmla="*/ 451 h 456"/>
              <a:gd name="T12" fmla="*/ 4 w 527"/>
              <a:gd name="T13" fmla="*/ 447 h 456"/>
              <a:gd name="T14" fmla="*/ 523 w 527"/>
              <a:gd name="T15" fmla="*/ 447 h 456"/>
              <a:gd name="T16" fmla="*/ 519 w 527"/>
              <a:gd name="T17" fmla="*/ 451 h 456"/>
              <a:gd name="T18" fmla="*/ 519 w 527"/>
              <a:gd name="T19" fmla="*/ 4 h 456"/>
              <a:gd name="T20" fmla="*/ 523 w 527"/>
              <a:gd name="T21" fmla="*/ 9 h 456"/>
              <a:gd name="T22" fmla="*/ 4 w 527"/>
              <a:gd name="T23" fmla="*/ 9 h 456"/>
              <a:gd name="T24" fmla="*/ 8 w 527"/>
              <a:gd name="T25" fmla="*/ 4 h 456"/>
              <a:gd name="T26" fmla="*/ 8 w 527"/>
              <a:gd name="T27" fmla="*/ 451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27" h="456">
                <a:moveTo>
                  <a:pt x="0" y="0"/>
                </a:moveTo>
                <a:lnTo>
                  <a:pt x="527" y="0"/>
                </a:lnTo>
                <a:lnTo>
                  <a:pt x="527" y="456"/>
                </a:lnTo>
                <a:lnTo>
                  <a:pt x="0" y="456"/>
                </a:lnTo>
                <a:lnTo>
                  <a:pt x="0" y="0"/>
                </a:lnTo>
                <a:close/>
                <a:moveTo>
                  <a:pt x="8" y="451"/>
                </a:moveTo>
                <a:lnTo>
                  <a:pt x="4" y="447"/>
                </a:lnTo>
                <a:lnTo>
                  <a:pt x="523" y="447"/>
                </a:lnTo>
                <a:lnTo>
                  <a:pt x="519" y="451"/>
                </a:lnTo>
                <a:lnTo>
                  <a:pt x="519" y="4"/>
                </a:lnTo>
                <a:lnTo>
                  <a:pt x="523" y="9"/>
                </a:lnTo>
                <a:lnTo>
                  <a:pt x="4" y="9"/>
                </a:lnTo>
                <a:lnTo>
                  <a:pt x="8" y="4"/>
                </a:lnTo>
                <a:lnTo>
                  <a:pt x="8" y="451"/>
                </a:lnTo>
                <a:close/>
              </a:path>
            </a:pathLst>
          </a:cu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5689600" y="2830513"/>
            <a:ext cx="534987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D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021388" y="3046413"/>
            <a:ext cx="277812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169025" y="3046413"/>
            <a:ext cx="20320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reeform 13"/>
          <p:cNvSpPr>
            <a:spLocks noEditPoints="1"/>
          </p:cNvSpPr>
          <p:nvPr/>
        </p:nvSpPr>
        <p:spPr bwMode="auto">
          <a:xfrm>
            <a:off x="3230563" y="4016375"/>
            <a:ext cx="598487" cy="723900"/>
          </a:xfrm>
          <a:custGeom>
            <a:avLst/>
            <a:gdLst>
              <a:gd name="T0" fmla="*/ 0 w 377"/>
              <a:gd name="T1" fmla="*/ 0 h 456"/>
              <a:gd name="T2" fmla="*/ 377 w 377"/>
              <a:gd name="T3" fmla="*/ 0 h 456"/>
              <a:gd name="T4" fmla="*/ 377 w 377"/>
              <a:gd name="T5" fmla="*/ 456 h 456"/>
              <a:gd name="T6" fmla="*/ 0 w 377"/>
              <a:gd name="T7" fmla="*/ 456 h 456"/>
              <a:gd name="T8" fmla="*/ 0 w 377"/>
              <a:gd name="T9" fmla="*/ 0 h 456"/>
              <a:gd name="T10" fmla="*/ 9 w 377"/>
              <a:gd name="T11" fmla="*/ 451 h 456"/>
              <a:gd name="T12" fmla="*/ 5 w 377"/>
              <a:gd name="T13" fmla="*/ 447 h 456"/>
              <a:gd name="T14" fmla="*/ 373 w 377"/>
              <a:gd name="T15" fmla="*/ 447 h 456"/>
              <a:gd name="T16" fmla="*/ 369 w 377"/>
              <a:gd name="T17" fmla="*/ 451 h 456"/>
              <a:gd name="T18" fmla="*/ 369 w 377"/>
              <a:gd name="T19" fmla="*/ 4 h 456"/>
              <a:gd name="T20" fmla="*/ 373 w 377"/>
              <a:gd name="T21" fmla="*/ 9 h 456"/>
              <a:gd name="T22" fmla="*/ 5 w 377"/>
              <a:gd name="T23" fmla="*/ 9 h 456"/>
              <a:gd name="T24" fmla="*/ 9 w 377"/>
              <a:gd name="T25" fmla="*/ 4 h 456"/>
              <a:gd name="T26" fmla="*/ 9 w 377"/>
              <a:gd name="T27" fmla="*/ 451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77" h="456">
                <a:moveTo>
                  <a:pt x="0" y="0"/>
                </a:moveTo>
                <a:lnTo>
                  <a:pt x="377" y="0"/>
                </a:lnTo>
                <a:lnTo>
                  <a:pt x="377" y="456"/>
                </a:lnTo>
                <a:lnTo>
                  <a:pt x="0" y="456"/>
                </a:lnTo>
                <a:lnTo>
                  <a:pt x="0" y="0"/>
                </a:lnTo>
                <a:close/>
                <a:moveTo>
                  <a:pt x="9" y="451"/>
                </a:moveTo>
                <a:lnTo>
                  <a:pt x="5" y="447"/>
                </a:lnTo>
                <a:lnTo>
                  <a:pt x="373" y="447"/>
                </a:lnTo>
                <a:lnTo>
                  <a:pt x="369" y="451"/>
                </a:lnTo>
                <a:lnTo>
                  <a:pt x="369" y="4"/>
                </a:lnTo>
                <a:lnTo>
                  <a:pt x="373" y="9"/>
                </a:lnTo>
                <a:lnTo>
                  <a:pt x="5" y="9"/>
                </a:lnTo>
                <a:lnTo>
                  <a:pt x="9" y="4"/>
                </a:lnTo>
                <a:lnTo>
                  <a:pt x="9" y="451"/>
                </a:lnTo>
                <a:close/>
              </a:path>
            </a:pathLst>
          </a:cu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3371850" y="4122738"/>
            <a:ext cx="506412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B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3678238" y="4122738"/>
            <a:ext cx="314325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Freeform 16"/>
          <p:cNvSpPr>
            <a:spLocks noEditPoints="1"/>
          </p:cNvSpPr>
          <p:nvPr/>
        </p:nvSpPr>
        <p:spPr bwMode="auto">
          <a:xfrm>
            <a:off x="5413375" y="5351463"/>
            <a:ext cx="598487" cy="723900"/>
          </a:xfrm>
          <a:custGeom>
            <a:avLst/>
            <a:gdLst>
              <a:gd name="T0" fmla="*/ 0 w 377"/>
              <a:gd name="T1" fmla="*/ 0 h 456"/>
              <a:gd name="T2" fmla="*/ 377 w 377"/>
              <a:gd name="T3" fmla="*/ 0 h 456"/>
              <a:gd name="T4" fmla="*/ 377 w 377"/>
              <a:gd name="T5" fmla="*/ 456 h 456"/>
              <a:gd name="T6" fmla="*/ 0 w 377"/>
              <a:gd name="T7" fmla="*/ 456 h 456"/>
              <a:gd name="T8" fmla="*/ 0 w 377"/>
              <a:gd name="T9" fmla="*/ 0 h 456"/>
              <a:gd name="T10" fmla="*/ 9 w 377"/>
              <a:gd name="T11" fmla="*/ 452 h 456"/>
              <a:gd name="T12" fmla="*/ 4 w 377"/>
              <a:gd name="T13" fmla="*/ 447 h 456"/>
              <a:gd name="T14" fmla="*/ 373 w 377"/>
              <a:gd name="T15" fmla="*/ 447 h 456"/>
              <a:gd name="T16" fmla="*/ 369 w 377"/>
              <a:gd name="T17" fmla="*/ 452 h 456"/>
              <a:gd name="T18" fmla="*/ 369 w 377"/>
              <a:gd name="T19" fmla="*/ 4 h 456"/>
              <a:gd name="T20" fmla="*/ 373 w 377"/>
              <a:gd name="T21" fmla="*/ 9 h 456"/>
              <a:gd name="T22" fmla="*/ 4 w 377"/>
              <a:gd name="T23" fmla="*/ 9 h 456"/>
              <a:gd name="T24" fmla="*/ 9 w 377"/>
              <a:gd name="T25" fmla="*/ 4 h 456"/>
              <a:gd name="T26" fmla="*/ 9 w 377"/>
              <a:gd name="T27" fmla="*/ 452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77" h="456">
                <a:moveTo>
                  <a:pt x="0" y="0"/>
                </a:moveTo>
                <a:lnTo>
                  <a:pt x="377" y="0"/>
                </a:lnTo>
                <a:lnTo>
                  <a:pt x="377" y="456"/>
                </a:lnTo>
                <a:lnTo>
                  <a:pt x="0" y="456"/>
                </a:lnTo>
                <a:lnTo>
                  <a:pt x="0" y="0"/>
                </a:lnTo>
                <a:close/>
                <a:moveTo>
                  <a:pt x="9" y="452"/>
                </a:moveTo>
                <a:lnTo>
                  <a:pt x="4" y="447"/>
                </a:lnTo>
                <a:lnTo>
                  <a:pt x="373" y="447"/>
                </a:lnTo>
                <a:lnTo>
                  <a:pt x="369" y="452"/>
                </a:lnTo>
                <a:lnTo>
                  <a:pt x="369" y="4"/>
                </a:lnTo>
                <a:lnTo>
                  <a:pt x="373" y="9"/>
                </a:lnTo>
                <a:lnTo>
                  <a:pt x="4" y="9"/>
                </a:lnTo>
                <a:lnTo>
                  <a:pt x="9" y="4"/>
                </a:lnTo>
                <a:lnTo>
                  <a:pt x="9" y="452"/>
                </a:lnTo>
                <a:close/>
              </a:path>
            </a:pathLst>
          </a:cu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5554663" y="5459413"/>
            <a:ext cx="5334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D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5883275" y="5459413"/>
            <a:ext cx="315912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Freeform 19"/>
          <p:cNvSpPr>
            <a:spLocks noEditPoints="1"/>
          </p:cNvSpPr>
          <p:nvPr/>
        </p:nvSpPr>
        <p:spPr bwMode="auto">
          <a:xfrm>
            <a:off x="6726238" y="4187825"/>
            <a:ext cx="596900" cy="723900"/>
          </a:xfrm>
          <a:custGeom>
            <a:avLst/>
            <a:gdLst>
              <a:gd name="T0" fmla="*/ 0 w 376"/>
              <a:gd name="T1" fmla="*/ 0 h 456"/>
              <a:gd name="T2" fmla="*/ 376 w 376"/>
              <a:gd name="T3" fmla="*/ 0 h 456"/>
              <a:gd name="T4" fmla="*/ 376 w 376"/>
              <a:gd name="T5" fmla="*/ 456 h 456"/>
              <a:gd name="T6" fmla="*/ 0 w 376"/>
              <a:gd name="T7" fmla="*/ 456 h 456"/>
              <a:gd name="T8" fmla="*/ 0 w 376"/>
              <a:gd name="T9" fmla="*/ 0 h 456"/>
              <a:gd name="T10" fmla="*/ 8 w 376"/>
              <a:gd name="T11" fmla="*/ 452 h 456"/>
              <a:gd name="T12" fmla="*/ 4 w 376"/>
              <a:gd name="T13" fmla="*/ 447 h 456"/>
              <a:gd name="T14" fmla="*/ 372 w 376"/>
              <a:gd name="T15" fmla="*/ 447 h 456"/>
              <a:gd name="T16" fmla="*/ 368 w 376"/>
              <a:gd name="T17" fmla="*/ 452 h 456"/>
              <a:gd name="T18" fmla="*/ 368 w 376"/>
              <a:gd name="T19" fmla="*/ 5 h 456"/>
              <a:gd name="T20" fmla="*/ 372 w 376"/>
              <a:gd name="T21" fmla="*/ 9 h 456"/>
              <a:gd name="T22" fmla="*/ 4 w 376"/>
              <a:gd name="T23" fmla="*/ 9 h 456"/>
              <a:gd name="T24" fmla="*/ 8 w 376"/>
              <a:gd name="T25" fmla="*/ 5 h 456"/>
              <a:gd name="T26" fmla="*/ 8 w 376"/>
              <a:gd name="T27" fmla="*/ 452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76" h="456">
                <a:moveTo>
                  <a:pt x="0" y="0"/>
                </a:moveTo>
                <a:lnTo>
                  <a:pt x="376" y="0"/>
                </a:lnTo>
                <a:lnTo>
                  <a:pt x="376" y="456"/>
                </a:lnTo>
                <a:lnTo>
                  <a:pt x="0" y="456"/>
                </a:lnTo>
                <a:lnTo>
                  <a:pt x="0" y="0"/>
                </a:lnTo>
                <a:close/>
                <a:moveTo>
                  <a:pt x="8" y="452"/>
                </a:moveTo>
                <a:lnTo>
                  <a:pt x="4" y="447"/>
                </a:lnTo>
                <a:lnTo>
                  <a:pt x="372" y="447"/>
                </a:lnTo>
                <a:lnTo>
                  <a:pt x="368" y="452"/>
                </a:lnTo>
                <a:lnTo>
                  <a:pt x="368" y="5"/>
                </a:lnTo>
                <a:lnTo>
                  <a:pt x="372" y="9"/>
                </a:lnTo>
                <a:lnTo>
                  <a:pt x="4" y="9"/>
                </a:lnTo>
                <a:lnTo>
                  <a:pt x="8" y="5"/>
                </a:lnTo>
                <a:lnTo>
                  <a:pt x="8" y="452"/>
                </a:lnTo>
                <a:close/>
              </a:path>
            </a:pathLst>
          </a:cu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6865938" y="4292600"/>
            <a:ext cx="53340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7194550" y="4292600"/>
            <a:ext cx="314325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Freeform 22"/>
          <p:cNvSpPr>
            <a:spLocks noEditPoints="1"/>
          </p:cNvSpPr>
          <p:nvPr/>
        </p:nvSpPr>
        <p:spPr bwMode="auto">
          <a:xfrm>
            <a:off x="6696075" y="1565275"/>
            <a:ext cx="862012" cy="725487"/>
          </a:xfrm>
          <a:custGeom>
            <a:avLst/>
            <a:gdLst>
              <a:gd name="T0" fmla="*/ 0 w 543"/>
              <a:gd name="T1" fmla="*/ 0 h 457"/>
              <a:gd name="T2" fmla="*/ 543 w 543"/>
              <a:gd name="T3" fmla="*/ 0 h 457"/>
              <a:gd name="T4" fmla="*/ 543 w 543"/>
              <a:gd name="T5" fmla="*/ 457 h 457"/>
              <a:gd name="T6" fmla="*/ 0 w 543"/>
              <a:gd name="T7" fmla="*/ 457 h 457"/>
              <a:gd name="T8" fmla="*/ 0 w 543"/>
              <a:gd name="T9" fmla="*/ 0 h 457"/>
              <a:gd name="T10" fmla="*/ 9 w 543"/>
              <a:gd name="T11" fmla="*/ 452 h 457"/>
              <a:gd name="T12" fmla="*/ 4 w 543"/>
              <a:gd name="T13" fmla="*/ 447 h 457"/>
              <a:gd name="T14" fmla="*/ 538 w 543"/>
              <a:gd name="T15" fmla="*/ 447 h 457"/>
              <a:gd name="T16" fmla="*/ 534 w 543"/>
              <a:gd name="T17" fmla="*/ 452 h 457"/>
              <a:gd name="T18" fmla="*/ 534 w 543"/>
              <a:gd name="T19" fmla="*/ 5 h 457"/>
              <a:gd name="T20" fmla="*/ 538 w 543"/>
              <a:gd name="T21" fmla="*/ 9 h 457"/>
              <a:gd name="T22" fmla="*/ 4 w 543"/>
              <a:gd name="T23" fmla="*/ 9 h 457"/>
              <a:gd name="T24" fmla="*/ 9 w 543"/>
              <a:gd name="T25" fmla="*/ 5 h 457"/>
              <a:gd name="T26" fmla="*/ 9 w 543"/>
              <a:gd name="T27" fmla="*/ 452 h 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43" h="457">
                <a:moveTo>
                  <a:pt x="0" y="0"/>
                </a:moveTo>
                <a:lnTo>
                  <a:pt x="543" y="0"/>
                </a:lnTo>
                <a:lnTo>
                  <a:pt x="543" y="457"/>
                </a:lnTo>
                <a:lnTo>
                  <a:pt x="0" y="457"/>
                </a:lnTo>
                <a:lnTo>
                  <a:pt x="0" y="0"/>
                </a:lnTo>
                <a:close/>
                <a:moveTo>
                  <a:pt x="9" y="452"/>
                </a:moveTo>
                <a:lnTo>
                  <a:pt x="4" y="447"/>
                </a:lnTo>
                <a:lnTo>
                  <a:pt x="538" y="447"/>
                </a:lnTo>
                <a:lnTo>
                  <a:pt x="534" y="452"/>
                </a:lnTo>
                <a:lnTo>
                  <a:pt x="534" y="5"/>
                </a:lnTo>
                <a:lnTo>
                  <a:pt x="538" y="9"/>
                </a:lnTo>
                <a:lnTo>
                  <a:pt x="4" y="9"/>
                </a:lnTo>
                <a:lnTo>
                  <a:pt x="9" y="5"/>
                </a:lnTo>
                <a:lnTo>
                  <a:pt x="9" y="452"/>
                </a:lnTo>
                <a:close/>
              </a:path>
            </a:pathLst>
          </a:cu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6835775" y="1673225"/>
            <a:ext cx="534987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7167563" y="1885950"/>
            <a:ext cx="277812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7315200" y="1885950"/>
            <a:ext cx="20320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Freeform 26"/>
          <p:cNvSpPr>
            <a:spLocks noEditPoints="1"/>
          </p:cNvSpPr>
          <p:nvPr/>
        </p:nvSpPr>
        <p:spPr bwMode="auto">
          <a:xfrm>
            <a:off x="2955925" y="1474788"/>
            <a:ext cx="790575" cy="725487"/>
          </a:xfrm>
          <a:custGeom>
            <a:avLst/>
            <a:gdLst>
              <a:gd name="T0" fmla="*/ 0 w 498"/>
              <a:gd name="T1" fmla="*/ 0 h 457"/>
              <a:gd name="T2" fmla="*/ 498 w 498"/>
              <a:gd name="T3" fmla="*/ 0 h 457"/>
              <a:gd name="T4" fmla="*/ 498 w 498"/>
              <a:gd name="T5" fmla="*/ 457 h 457"/>
              <a:gd name="T6" fmla="*/ 0 w 498"/>
              <a:gd name="T7" fmla="*/ 457 h 457"/>
              <a:gd name="T8" fmla="*/ 0 w 498"/>
              <a:gd name="T9" fmla="*/ 0 h 457"/>
              <a:gd name="T10" fmla="*/ 8 w 498"/>
              <a:gd name="T11" fmla="*/ 452 h 457"/>
              <a:gd name="T12" fmla="*/ 4 w 498"/>
              <a:gd name="T13" fmla="*/ 448 h 457"/>
              <a:gd name="T14" fmla="*/ 493 w 498"/>
              <a:gd name="T15" fmla="*/ 448 h 457"/>
              <a:gd name="T16" fmla="*/ 489 w 498"/>
              <a:gd name="T17" fmla="*/ 452 h 457"/>
              <a:gd name="T18" fmla="*/ 489 w 498"/>
              <a:gd name="T19" fmla="*/ 5 h 457"/>
              <a:gd name="T20" fmla="*/ 493 w 498"/>
              <a:gd name="T21" fmla="*/ 10 h 457"/>
              <a:gd name="T22" fmla="*/ 4 w 498"/>
              <a:gd name="T23" fmla="*/ 10 h 457"/>
              <a:gd name="T24" fmla="*/ 8 w 498"/>
              <a:gd name="T25" fmla="*/ 5 h 457"/>
              <a:gd name="T26" fmla="*/ 8 w 498"/>
              <a:gd name="T27" fmla="*/ 452 h 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98" h="457">
                <a:moveTo>
                  <a:pt x="0" y="0"/>
                </a:moveTo>
                <a:lnTo>
                  <a:pt x="498" y="0"/>
                </a:lnTo>
                <a:lnTo>
                  <a:pt x="498" y="457"/>
                </a:lnTo>
                <a:lnTo>
                  <a:pt x="0" y="457"/>
                </a:lnTo>
                <a:lnTo>
                  <a:pt x="0" y="0"/>
                </a:lnTo>
                <a:close/>
                <a:moveTo>
                  <a:pt x="8" y="452"/>
                </a:moveTo>
                <a:lnTo>
                  <a:pt x="4" y="448"/>
                </a:lnTo>
                <a:lnTo>
                  <a:pt x="493" y="448"/>
                </a:lnTo>
                <a:lnTo>
                  <a:pt x="489" y="452"/>
                </a:lnTo>
                <a:lnTo>
                  <a:pt x="489" y="5"/>
                </a:lnTo>
                <a:lnTo>
                  <a:pt x="493" y="10"/>
                </a:lnTo>
                <a:lnTo>
                  <a:pt x="4" y="10"/>
                </a:lnTo>
                <a:lnTo>
                  <a:pt x="8" y="5"/>
                </a:lnTo>
                <a:lnTo>
                  <a:pt x="8" y="452"/>
                </a:lnTo>
                <a:close/>
              </a:path>
            </a:pathLst>
          </a:cu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3097213" y="1579563"/>
            <a:ext cx="506412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B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8"/>
          <p:cNvSpPr>
            <a:spLocks noChangeArrowheads="1"/>
          </p:cNvSpPr>
          <p:nvPr/>
        </p:nvSpPr>
        <p:spPr bwMode="auto">
          <a:xfrm>
            <a:off x="3403600" y="1795463"/>
            <a:ext cx="277812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3551238" y="1795463"/>
            <a:ext cx="20320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1457325" y="2549525"/>
            <a:ext cx="776287" cy="7096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" name="Freeform 31"/>
          <p:cNvSpPr>
            <a:spLocks noEditPoints="1"/>
          </p:cNvSpPr>
          <p:nvPr/>
        </p:nvSpPr>
        <p:spPr bwMode="auto">
          <a:xfrm>
            <a:off x="1449388" y="2541588"/>
            <a:ext cx="790575" cy="723900"/>
          </a:xfrm>
          <a:custGeom>
            <a:avLst/>
            <a:gdLst>
              <a:gd name="T0" fmla="*/ 0 w 498"/>
              <a:gd name="T1" fmla="*/ 0 h 456"/>
              <a:gd name="T2" fmla="*/ 498 w 498"/>
              <a:gd name="T3" fmla="*/ 0 h 456"/>
              <a:gd name="T4" fmla="*/ 498 w 498"/>
              <a:gd name="T5" fmla="*/ 456 h 456"/>
              <a:gd name="T6" fmla="*/ 0 w 498"/>
              <a:gd name="T7" fmla="*/ 456 h 456"/>
              <a:gd name="T8" fmla="*/ 0 w 498"/>
              <a:gd name="T9" fmla="*/ 0 h 456"/>
              <a:gd name="T10" fmla="*/ 9 w 498"/>
              <a:gd name="T11" fmla="*/ 452 h 456"/>
              <a:gd name="T12" fmla="*/ 5 w 498"/>
              <a:gd name="T13" fmla="*/ 447 h 456"/>
              <a:gd name="T14" fmla="*/ 494 w 498"/>
              <a:gd name="T15" fmla="*/ 447 h 456"/>
              <a:gd name="T16" fmla="*/ 490 w 498"/>
              <a:gd name="T17" fmla="*/ 452 h 456"/>
              <a:gd name="T18" fmla="*/ 490 w 498"/>
              <a:gd name="T19" fmla="*/ 5 h 456"/>
              <a:gd name="T20" fmla="*/ 494 w 498"/>
              <a:gd name="T21" fmla="*/ 9 h 456"/>
              <a:gd name="T22" fmla="*/ 5 w 498"/>
              <a:gd name="T23" fmla="*/ 9 h 456"/>
              <a:gd name="T24" fmla="*/ 9 w 498"/>
              <a:gd name="T25" fmla="*/ 5 h 456"/>
              <a:gd name="T26" fmla="*/ 9 w 498"/>
              <a:gd name="T27" fmla="*/ 452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98" h="456">
                <a:moveTo>
                  <a:pt x="0" y="0"/>
                </a:moveTo>
                <a:lnTo>
                  <a:pt x="498" y="0"/>
                </a:lnTo>
                <a:lnTo>
                  <a:pt x="498" y="456"/>
                </a:lnTo>
                <a:lnTo>
                  <a:pt x="0" y="456"/>
                </a:lnTo>
                <a:lnTo>
                  <a:pt x="0" y="0"/>
                </a:lnTo>
                <a:close/>
                <a:moveTo>
                  <a:pt x="9" y="452"/>
                </a:moveTo>
                <a:lnTo>
                  <a:pt x="5" y="447"/>
                </a:lnTo>
                <a:lnTo>
                  <a:pt x="494" y="447"/>
                </a:lnTo>
                <a:lnTo>
                  <a:pt x="490" y="452"/>
                </a:lnTo>
                <a:lnTo>
                  <a:pt x="490" y="5"/>
                </a:lnTo>
                <a:lnTo>
                  <a:pt x="494" y="9"/>
                </a:lnTo>
                <a:lnTo>
                  <a:pt x="5" y="9"/>
                </a:lnTo>
                <a:lnTo>
                  <a:pt x="9" y="5"/>
                </a:lnTo>
                <a:lnTo>
                  <a:pt x="9" y="452"/>
                </a:lnTo>
                <a:close/>
              </a:path>
            </a:pathLst>
          </a:cu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" name="Rectangle 32"/>
          <p:cNvSpPr>
            <a:spLocks noChangeArrowheads="1"/>
          </p:cNvSpPr>
          <p:nvPr/>
        </p:nvSpPr>
        <p:spPr bwMode="auto">
          <a:xfrm>
            <a:off x="1589088" y="2646363"/>
            <a:ext cx="534987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Rectangle 33"/>
          <p:cNvSpPr>
            <a:spLocks noChangeArrowheads="1"/>
          </p:cNvSpPr>
          <p:nvPr/>
        </p:nvSpPr>
        <p:spPr bwMode="auto">
          <a:xfrm>
            <a:off x="1920875" y="2862263"/>
            <a:ext cx="27940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4"/>
          <p:cNvSpPr>
            <a:spLocks noChangeArrowheads="1"/>
          </p:cNvSpPr>
          <p:nvPr/>
        </p:nvSpPr>
        <p:spPr bwMode="auto">
          <a:xfrm>
            <a:off x="2068513" y="2862263"/>
            <a:ext cx="20320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Freeform 35"/>
          <p:cNvSpPr>
            <a:spLocks noEditPoints="1"/>
          </p:cNvSpPr>
          <p:nvPr/>
        </p:nvSpPr>
        <p:spPr bwMode="auto">
          <a:xfrm>
            <a:off x="2641600" y="3394075"/>
            <a:ext cx="598487" cy="723900"/>
          </a:xfrm>
          <a:custGeom>
            <a:avLst/>
            <a:gdLst>
              <a:gd name="T0" fmla="*/ 0 w 377"/>
              <a:gd name="T1" fmla="*/ 0 h 456"/>
              <a:gd name="T2" fmla="*/ 377 w 377"/>
              <a:gd name="T3" fmla="*/ 0 h 456"/>
              <a:gd name="T4" fmla="*/ 377 w 377"/>
              <a:gd name="T5" fmla="*/ 456 h 456"/>
              <a:gd name="T6" fmla="*/ 0 w 377"/>
              <a:gd name="T7" fmla="*/ 456 h 456"/>
              <a:gd name="T8" fmla="*/ 0 w 377"/>
              <a:gd name="T9" fmla="*/ 0 h 456"/>
              <a:gd name="T10" fmla="*/ 9 w 377"/>
              <a:gd name="T11" fmla="*/ 452 h 456"/>
              <a:gd name="T12" fmla="*/ 4 w 377"/>
              <a:gd name="T13" fmla="*/ 447 h 456"/>
              <a:gd name="T14" fmla="*/ 373 w 377"/>
              <a:gd name="T15" fmla="*/ 447 h 456"/>
              <a:gd name="T16" fmla="*/ 369 w 377"/>
              <a:gd name="T17" fmla="*/ 452 h 456"/>
              <a:gd name="T18" fmla="*/ 369 w 377"/>
              <a:gd name="T19" fmla="*/ 5 h 456"/>
              <a:gd name="T20" fmla="*/ 373 w 377"/>
              <a:gd name="T21" fmla="*/ 9 h 456"/>
              <a:gd name="T22" fmla="*/ 4 w 377"/>
              <a:gd name="T23" fmla="*/ 9 h 456"/>
              <a:gd name="T24" fmla="*/ 9 w 377"/>
              <a:gd name="T25" fmla="*/ 5 h 456"/>
              <a:gd name="T26" fmla="*/ 9 w 377"/>
              <a:gd name="T27" fmla="*/ 452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77" h="456">
                <a:moveTo>
                  <a:pt x="0" y="0"/>
                </a:moveTo>
                <a:lnTo>
                  <a:pt x="377" y="0"/>
                </a:lnTo>
                <a:lnTo>
                  <a:pt x="377" y="456"/>
                </a:lnTo>
                <a:lnTo>
                  <a:pt x="0" y="456"/>
                </a:lnTo>
                <a:lnTo>
                  <a:pt x="0" y="0"/>
                </a:lnTo>
                <a:close/>
                <a:moveTo>
                  <a:pt x="9" y="452"/>
                </a:moveTo>
                <a:lnTo>
                  <a:pt x="4" y="447"/>
                </a:lnTo>
                <a:lnTo>
                  <a:pt x="373" y="447"/>
                </a:lnTo>
                <a:lnTo>
                  <a:pt x="369" y="452"/>
                </a:lnTo>
                <a:lnTo>
                  <a:pt x="369" y="5"/>
                </a:lnTo>
                <a:lnTo>
                  <a:pt x="373" y="9"/>
                </a:lnTo>
                <a:lnTo>
                  <a:pt x="4" y="9"/>
                </a:lnTo>
                <a:lnTo>
                  <a:pt x="9" y="5"/>
                </a:lnTo>
                <a:lnTo>
                  <a:pt x="9" y="452"/>
                </a:lnTo>
                <a:close/>
              </a:path>
            </a:pathLst>
          </a:cu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3" name="Rectangle 36"/>
          <p:cNvSpPr>
            <a:spLocks noChangeArrowheads="1"/>
          </p:cNvSpPr>
          <p:nvPr/>
        </p:nvSpPr>
        <p:spPr bwMode="auto">
          <a:xfrm>
            <a:off x="2782888" y="3502025"/>
            <a:ext cx="63500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Rectangle 37"/>
          <p:cNvSpPr>
            <a:spLocks noChangeArrowheads="1"/>
          </p:cNvSpPr>
          <p:nvPr/>
        </p:nvSpPr>
        <p:spPr bwMode="auto">
          <a:xfrm>
            <a:off x="3214688" y="3502025"/>
            <a:ext cx="315912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Freeform 38"/>
          <p:cNvSpPr>
            <a:spLocks noEditPoints="1"/>
          </p:cNvSpPr>
          <p:nvPr/>
        </p:nvSpPr>
        <p:spPr bwMode="auto">
          <a:xfrm>
            <a:off x="6770688" y="3051175"/>
            <a:ext cx="598487" cy="723900"/>
          </a:xfrm>
          <a:custGeom>
            <a:avLst/>
            <a:gdLst>
              <a:gd name="T0" fmla="*/ 0 w 377"/>
              <a:gd name="T1" fmla="*/ 0 h 456"/>
              <a:gd name="T2" fmla="*/ 377 w 377"/>
              <a:gd name="T3" fmla="*/ 0 h 456"/>
              <a:gd name="T4" fmla="*/ 377 w 377"/>
              <a:gd name="T5" fmla="*/ 456 h 456"/>
              <a:gd name="T6" fmla="*/ 0 w 377"/>
              <a:gd name="T7" fmla="*/ 456 h 456"/>
              <a:gd name="T8" fmla="*/ 0 w 377"/>
              <a:gd name="T9" fmla="*/ 0 h 456"/>
              <a:gd name="T10" fmla="*/ 9 w 377"/>
              <a:gd name="T11" fmla="*/ 452 h 456"/>
              <a:gd name="T12" fmla="*/ 4 w 377"/>
              <a:gd name="T13" fmla="*/ 447 h 456"/>
              <a:gd name="T14" fmla="*/ 373 w 377"/>
              <a:gd name="T15" fmla="*/ 447 h 456"/>
              <a:gd name="T16" fmla="*/ 369 w 377"/>
              <a:gd name="T17" fmla="*/ 452 h 456"/>
              <a:gd name="T18" fmla="*/ 369 w 377"/>
              <a:gd name="T19" fmla="*/ 5 h 456"/>
              <a:gd name="T20" fmla="*/ 373 w 377"/>
              <a:gd name="T21" fmla="*/ 9 h 456"/>
              <a:gd name="T22" fmla="*/ 4 w 377"/>
              <a:gd name="T23" fmla="*/ 9 h 456"/>
              <a:gd name="T24" fmla="*/ 9 w 377"/>
              <a:gd name="T25" fmla="*/ 5 h 456"/>
              <a:gd name="T26" fmla="*/ 9 w 377"/>
              <a:gd name="T27" fmla="*/ 452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77" h="456">
                <a:moveTo>
                  <a:pt x="0" y="0"/>
                </a:moveTo>
                <a:lnTo>
                  <a:pt x="377" y="0"/>
                </a:lnTo>
                <a:lnTo>
                  <a:pt x="377" y="456"/>
                </a:lnTo>
                <a:lnTo>
                  <a:pt x="0" y="456"/>
                </a:lnTo>
                <a:lnTo>
                  <a:pt x="0" y="0"/>
                </a:lnTo>
                <a:close/>
                <a:moveTo>
                  <a:pt x="9" y="452"/>
                </a:moveTo>
                <a:lnTo>
                  <a:pt x="4" y="447"/>
                </a:lnTo>
                <a:lnTo>
                  <a:pt x="373" y="447"/>
                </a:lnTo>
                <a:lnTo>
                  <a:pt x="369" y="452"/>
                </a:lnTo>
                <a:lnTo>
                  <a:pt x="369" y="5"/>
                </a:lnTo>
                <a:lnTo>
                  <a:pt x="373" y="9"/>
                </a:lnTo>
                <a:lnTo>
                  <a:pt x="4" y="9"/>
                </a:lnTo>
                <a:lnTo>
                  <a:pt x="9" y="5"/>
                </a:lnTo>
                <a:lnTo>
                  <a:pt x="9" y="452"/>
                </a:lnTo>
                <a:close/>
              </a:path>
            </a:pathLst>
          </a:cu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6" name="Rectangle 39"/>
          <p:cNvSpPr>
            <a:spLocks noChangeArrowheads="1"/>
          </p:cNvSpPr>
          <p:nvPr/>
        </p:nvSpPr>
        <p:spPr bwMode="auto">
          <a:xfrm>
            <a:off x="6911975" y="3155950"/>
            <a:ext cx="534987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N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7" name="Rectangle 40"/>
          <p:cNvSpPr>
            <a:spLocks noChangeArrowheads="1"/>
          </p:cNvSpPr>
          <p:nvPr/>
        </p:nvSpPr>
        <p:spPr bwMode="auto">
          <a:xfrm>
            <a:off x="7242175" y="3155950"/>
            <a:ext cx="314325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41"/>
          <p:cNvSpPr>
            <a:spLocks noChangeArrowheads="1"/>
          </p:cNvSpPr>
          <p:nvPr/>
        </p:nvSpPr>
        <p:spPr bwMode="auto">
          <a:xfrm>
            <a:off x="1042988" y="950913"/>
            <a:ext cx="1460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Freeform 42"/>
          <p:cNvSpPr>
            <a:spLocks noEditPoints="1"/>
          </p:cNvSpPr>
          <p:nvPr/>
        </p:nvSpPr>
        <p:spPr bwMode="auto">
          <a:xfrm>
            <a:off x="2108200" y="2924175"/>
            <a:ext cx="3560762" cy="2605087"/>
          </a:xfrm>
          <a:custGeom>
            <a:avLst/>
            <a:gdLst>
              <a:gd name="T0" fmla="*/ 0 w 13490"/>
              <a:gd name="T1" fmla="*/ 66 h 8963"/>
              <a:gd name="T2" fmla="*/ 66 w 13490"/>
              <a:gd name="T3" fmla="*/ 0 h 8963"/>
              <a:gd name="T4" fmla="*/ 13423 w 13490"/>
              <a:gd name="T5" fmla="*/ 0 h 8963"/>
              <a:gd name="T6" fmla="*/ 13490 w 13490"/>
              <a:gd name="T7" fmla="*/ 66 h 8963"/>
              <a:gd name="T8" fmla="*/ 13490 w 13490"/>
              <a:gd name="T9" fmla="*/ 8896 h 8963"/>
              <a:gd name="T10" fmla="*/ 13423 w 13490"/>
              <a:gd name="T11" fmla="*/ 8963 h 8963"/>
              <a:gd name="T12" fmla="*/ 66 w 13490"/>
              <a:gd name="T13" fmla="*/ 8963 h 8963"/>
              <a:gd name="T14" fmla="*/ 0 w 13490"/>
              <a:gd name="T15" fmla="*/ 8896 h 8963"/>
              <a:gd name="T16" fmla="*/ 0 w 13490"/>
              <a:gd name="T17" fmla="*/ 66 h 8963"/>
              <a:gd name="T18" fmla="*/ 133 w 13490"/>
              <a:gd name="T19" fmla="*/ 8896 h 8963"/>
              <a:gd name="T20" fmla="*/ 66 w 13490"/>
              <a:gd name="T21" fmla="*/ 8830 h 8963"/>
              <a:gd name="T22" fmla="*/ 13423 w 13490"/>
              <a:gd name="T23" fmla="*/ 8830 h 8963"/>
              <a:gd name="T24" fmla="*/ 13356 w 13490"/>
              <a:gd name="T25" fmla="*/ 8896 h 8963"/>
              <a:gd name="T26" fmla="*/ 13356 w 13490"/>
              <a:gd name="T27" fmla="*/ 66 h 8963"/>
              <a:gd name="T28" fmla="*/ 13423 w 13490"/>
              <a:gd name="T29" fmla="*/ 133 h 8963"/>
              <a:gd name="T30" fmla="*/ 66 w 13490"/>
              <a:gd name="T31" fmla="*/ 133 h 8963"/>
              <a:gd name="T32" fmla="*/ 133 w 13490"/>
              <a:gd name="T33" fmla="*/ 66 h 8963"/>
              <a:gd name="T34" fmla="*/ 133 w 13490"/>
              <a:gd name="T35" fmla="*/ 8896 h 89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3490" h="8963">
                <a:moveTo>
                  <a:pt x="0" y="66"/>
                </a:moveTo>
                <a:cubicBezTo>
                  <a:pt x="0" y="30"/>
                  <a:pt x="30" y="0"/>
                  <a:pt x="66" y="0"/>
                </a:cubicBezTo>
                <a:lnTo>
                  <a:pt x="13423" y="0"/>
                </a:lnTo>
                <a:cubicBezTo>
                  <a:pt x="13460" y="0"/>
                  <a:pt x="13490" y="30"/>
                  <a:pt x="13490" y="66"/>
                </a:cubicBezTo>
                <a:lnTo>
                  <a:pt x="13490" y="8896"/>
                </a:lnTo>
                <a:cubicBezTo>
                  <a:pt x="13490" y="8933"/>
                  <a:pt x="13460" y="8963"/>
                  <a:pt x="13423" y="8963"/>
                </a:cubicBezTo>
                <a:lnTo>
                  <a:pt x="66" y="8963"/>
                </a:lnTo>
                <a:cubicBezTo>
                  <a:pt x="30" y="8963"/>
                  <a:pt x="0" y="8933"/>
                  <a:pt x="0" y="8896"/>
                </a:cubicBezTo>
                <a:lnTo>
                  <a:pt x="0" y="66"/>
                </a:lnTo>
                <a:close/>
                <a:moveTo>
                  <a:pt x="133" y="8896"/>
                </a:moveTo>
                <a:lnTo>
                  <a:pt x="66" y="8830"/>
                </a:lnTo>
                <a:lnTo>
                  <a:pt x="13423" y="8830"/>
                </a:lnTo>
                <a:lnTo>
                  <a:pt x="13356" y="8896"/>
                </a:lnTo>
                <a:lnTo>
                  <a:pt x="13356" y="66"/>
                </a:lnTo>
                <a:lnTo>
                  <a:pt x="13423" y="133"/>
                </a:lnTo>
                <a:lnTo>
                  <a:pt x="66" y="133"/>
                </a:lnTo>
                <a:lnTo>
                  <a:pt x="133" y="66"/>
                </a:lnTo>
                <a:lnTo>
                  <a:pt x="133" y="8896"/>
                </a:lnTo>
                <a:close/>
              </a:path>
            </a:pathLst>
          </a:custGeom>
          <a:solidFill>
            <a:srgbClr val="385D8A"/>
          </a:solidFill>
          <a:ln w="0" cap="flat">
            <a:solidFill>
              <a:srgbClr val="385D8A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0" name="Freeform 43"/>
          <p:cNvSpPr>
            <a:spLocks/>
          </p:cNvSpPr>
          <p:nvPr/>
        </p:nvSpPr>
        <p:spPr bwMode="auto">
          <a:xfrm>
            <a:off x="2116138" y="2085975"/>
            <a:ext cx="1201737" cy="874712"/>
          </a:xfrm>
          <a:custGeom>
            <a:avLst/>
            <a:gdLst>
              <a:gd name="T0" fmla="*/ 12 w 757"/>
              <a:gd name="T1" fmla="*/ 551 h 551"/>
              <a:gd name="T2" fmla="*/ 757 w 757"/>
              <a:gd name="T3" fmla="*/ 21 h 551"/>
              <a:gd name="T4" fmla="*/ 745 w 757"/>
              <a:gd name="T5" fmla="*/ 0 h 551"/>
              <a:gd name="T6" fmla="*/ 0 w 757"/>
              <a:gd name="T7" fmla="*/ 530 h 551"/>
              <a:gd name="T8" fmla="*/ 12 w 757"/>
              <a:gd name="T9" fmla="*/ 551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551">
                <a:moveTo>
                  <a:pt x="12" y="551"/>
                </a:moveTo>
                <a:lnTo>
                  <a:pt x="757" y="21"/>
                </a:lnTo>
                <a:lnTo>
                  <a:pt x="745" y="0"/>
                </a:lnTo>
                <a:lnTo>
                  <a:pt x="0" y="530"/>
                </a:lnTo>
                <a:lnTo>
                  <a:pt x="12" y="551"/>
                </a:lnTo>
                <a:close/>
              </a:path>
            </a:pathLst>
          </a:custGeom>
          <a:solidFill>
            <a:srgbClr val="1F497D"/>
          </a:solidFill>
          <a:ln w="0" cap="flat">
            <a:solidFill>
              <a:srgbClr val="1F497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1" name="Freeform 44"/>
          <p:cNvSpPr>
            <a:spLocks/>
          </p:cNvSpPr>
          <p:nvPr/>
        </p:nvSpPr>
        <p:spPr bwMode="auto">
          <a:xfrm>
            <a:off x="5637213" y="2081213"/>
            <a:ext cx="1201737" cy="874712"/>
          </a:xfrm>
          <a:custGeom>
            <a:avLst/>
            <a:gdLst>
              <a:gd name="T0" fmla="*/ 12 w 757"/>
              <a:gd name="T1" fmla="*/ 551 h 551"/>
              <a:gd name="T2" fmla="*/ 757 w 757"/>
              <a:gd name="T3" fmla="*/ 21 h 551"/>
              <a:gd name="T4" fmla="*/ 745 w 757"/>
              <a:gd name="T5" fmla="*/ 0 h 551"/>
              <a:gd name="T6" fmla="*/ 0 w 757"/>
              <a:gd name="T7" fmla="*/ 530 h 551"/>
              <a:gd name="T8" fmla="*/ 12 w 757"/>
              <a:gd name="T9" fmla="*/ 551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551">
                <a:moveTo>
                  <a:pt x="12" y="551"/>
                </a:moveTo>
                <a:lnTo>
                  <a:pt x="757" y="21"/>
                </a:lnTo>
                <a:lnTo>
                  <a:pt x="745" y="0"/>
                </a:lnTo>
                <a:lnTo>
                  <a:pt x="0" y="530"/>
                </a:lnTo>
                <a:lnTo>
                  <a:pt x="12" y="551"/>
                </a:lnTo>
                <a:close/>
              </a:path>
            </a:pathLst>
          </a:custGeom>
          <a:solidFill>
            <a:srgbClr val="1F497D"/>
          </a:solidFill>
          <a:ln w="0" cap="flat">
            <a:solidFill>
              <a:srgbClr val="1F497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2" name="Freeform 45"/>
          <p:cNvSpPr>
            <a:spLocks/>
          </p:cNvSpPr>
          <p:nvPr/>
        </p:nvSpPr>
        <p:spPr bwMode="auto">
          <a:xfrm>
            <a:off x="5637213" y="4646613"/>
            <a:ext cx="1201737" cy="874712"/>
          </a:xfrm>
          <a:custGeom>
            <a:avLst/>
            <a:gdLst>
              <a:gd name="T0" fmla="*/ 12 w 757"/>
              <a:gd name="T1" fmla="*/ 551 h 551"/>
              <a:gd name="T2" fmla="*/ 757 w 757"/>
              <a:gd name="T3" fmla="*/ 21 h 551"/>
              <a:gd name="T4" fmla="*/ 745 w 757"/>
              <a:gd name="T5" fmla="*/ 0 h 551"/>
              <a:gd name="T6" fmla="*/ 0 w 757"/>
              <a:gd name="T7" fmla="*/ 530 h 551"/>
              <a:gd name="T8" fmla="*/ 12 w 757"/>
              <a:gd name="T9" fmla="*/ 551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551">
                <a:moveTo>
                  <a:pt x="12" y="551"/>
                </a:moveTo>
                <a:lnTo>
                  <a:pt x="757" y="21"/>
                </a:lnTo>
                <a:lnTo>
                  <a:pt x="745" y="0"/>
                </a:lnTo>
                <a:lnTo>
                  <a:pt x="0" y="530"/>
                </a:lnTo>
                <a:lnTo>
                  <a:pt x="12" y="551"/>
                </a:lnTo>
                <a:close/>
              </a:path>
            </a:pathLst>
          </a:custGeom>
          <a:solidFill>
            <a:srgbClr val="1F497D"/>
          </a:solidFill>
          <a:ln w="0" cap="flat">
            <a:solidFill>
              <a:srgbClr val="1F497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3" name="Freeform 46"/>
          <p:cNvSpPr>
            <a:spLocks noEditPoints="1"/>
          </p:cNvSpPr>
          <p:nvPr/>
        </p:nvSpPr>
        <p:spPr bwMode="auto">
          <a:xfrm>
            <a:off x="2111375" y="4668838"/>
            <a:ext cx="1171575" cy="852487"/>
          </a:xfrm>
          <a:custGeom>
            <a:avLst/>
            <a:gdLst>
              <a:gd name="T0" fmla="*/ 13 w 738"/>
              <a:gd name="T1" fmla="*/ 537 h 537"/>
              <a:gd name="T2" fmla="*/ 87 w 738"/>
              <a:gd name="T3" fmla="*/ 484 h 537"/>
              <a:gd name="T4" fmla="*/ 75 w 738"/>
              <a:gd name="T5" fmla="*/ 463 h 537"/>
              <a:gd name="T6" fmla="*/ 0 w 738"/>
              <a:gd name="T7" fmla="*/ 516 h 537"/>
              <a:gd name="T8" fmla="*/ 13 w 738"/>
              <a:gd name="T9" fmla="*/ 537 h 537"/>
              <a:gd name="T10" fmla="*/ 143 w 738"/>
              <a:gd name="T11" fmla="*/ 444 h 537"/>
              <a:gd name="T12" fmla="*/ 217 w 738"/>
              <a:gd name="T13" fmla="*/ 391 h 537"/>
              <a:gd name="T14" fmla="*/ 205 w 738"/>
              <a:gd name="T15" fmla="*/ 371 h 537"/>
              <a:gd name="T16" fmla="*/ 131 w 738"/>
              <a:gd name="T17" fmla="*/ 424 h 537"/>
              <a:gd name="T18" fmla="*/ 143 w 738"/>
              <a:gd name="T19" fmla="*/ 444 h 537"/>
              <a:gd name="T20" fmla="*/ 273 w 738"/>
              <a:gd name="T21" fmla="*/ 351 h 537"/>
              <a:gd name="T22" fmla="*/ 348 w 738"/>
              <a:gd name="T23" fmla="*/ 298 h 537"/>
              <a:gd name="T24" fmla="*/ 336 w 738"/>
              <a:gd name="T25" fmla="*/ 278 h 537"/>
              <a:gd name="T26" fmla="*/ 261 w 738"/>
              <a:gd name="T27" fmla="*/ 331 h 537"/>
              <a:gd name="T28" fmla="*/ 273 w 738"/>
              <a:gd name="T29" fmla="*/ 351 h 537"/>
              <a:gd name="T30" fmla="*/ 403 w 738"/>
              <a:gd name="T31" fmla="*/ 259 h 537"/>
              <a:gd name="T32" fmla="*/ 478 w 738"/>
              <a:gd name="T33" fmla="*/ 206 h 537"/>
              <a:gd name="T34" fmla="*/ 466 w 738"/>
              <a:gd name="T35" fmla="*/ 185 h 537"/>
              <a:gd name="T36" fmla="*/ 391 w 738"/>
              <a:gd name="T37" fmla="*/ 238 h 537"/>
              <a:gd name="T38" fmla="*/ 403 w 738"/>
              <a:gd name="T39" fmla="*/ 259 h 537"/>
              <a:gd name="T40" fmla="*/ 534 w 738"/>
              <a:gd name="T41" fmla="*/ 166 h 537"/>
              <a:gd name="T42" fmla="*/ 608 w 738"/>
              <a:gd name="T43" fmla="*/ 113 h 537"/>
              <a:gd name="T44" fmla="*/ 596 w 738"/>
              <a:gd name="T45" fmla="*/ 92 h 537"/>
              <a:gd name="T46" fmla="*/ 522 w 738"/>
              <a:gd name="T47" fmla="*/ 145 h 537"/>
              <a:gd name="T48" fmla="*/ 534 w 738"/>
              <a:gd name="T49" fmla="*/ 166 h 537"/>
              <a:gd name="T50" fmla="*/ 664 w 738"/>
              <a:gd name="T51" fmla="*/ 73 h 537"/>
              <a:gd name="T52" fmla="*/ 738 w 738"/>
              <a:gd name="T53" fmla="*/ 20 h 537"/>
              <a:gd name="T54" fmla="*/ 726 w 738"/>
              <a:gd name="T55" fmla="*/ 0 h 537"/>
              <a:gd name="T56" fmla="*/ 652 w 738"/>
              <a:gd name="T57" fmla="*/ 53 h 537"/>
              <a:gd name="T58" fmla="*/ 664 w 738"/>
              <a:gd name="T59" fmla="*/ 73 h 5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738" h="537">
                <a:moveTo>
                  <a:pt x="13" y="537"/>
                </a:moveTo>
                <a:lnTo>
                  <a:pt x="87" y="484"/>
                </a:lnTo>
                <a:lnTo>
                  <a:pt x="75" y="463"/>
                </a:lnTo>
                <a:lnTo>
                  <a:pt x="0" y="516"/>
                </a:lnTo>
                <a:lnTo>
                  <a:pt x="13" y="537"/>
                </a:lnTo>
                <a:close/>
                <a:moveTo>
                  <a:pt x="143" y="444"/>
                </a:moveTo>
                <a:lnTo>
                  <a:pt x="217" y="391"/>
                </a:lnTo>
                <a:lnTo>
                  <a:pt x="205" y="371"/>
                </a:lnTo>
                <a:lnTo>
                  <a:pt x="131" y="424"/>
                </a:lnTo>
                <a:lnTo>
                  <a:pt x="143" y="444"/>
                </a:lnTo>
                <a:close/>
                <a:moveTo>
                  <a:pt x="273" y="351"/>
                </a:moveTo>
                <a:lnTo>
                  <a:pt x="348" y="298"/>
                </a:lnTo>
                <a:lnTo>
                  <a:pt x="336" y="278"/>
                </a:lnTo>
                <a:lnTo>
                  <a:pt x="261" y="331"/>
                </a:lnTo>
                <a:lnTo>
                  <a:pt x="273" y="351"/>
                </a:lnTo>
                <a:close/>
                <a:moveTo>
                  <a:pt x="403" y="259"/>
                </a:moveTo>
                <a:lnTo>
                  <a:pt x="478" y="206"/>
                </a:lnTo>
                <a:lnTo>
                  <a:pt x="466" y="185"/>
                </a:lnTo>
                <a:lnTo>
                  <a:pt x="391" y="238"/>
                </a:lnTo>
                <a:lnTo>
                  <a:pt x="403" y="259"/>
                </a:lnTo>
                <a:close/>
                <a:moveTo>
                  <a:pt x="534" y="166"/>
                </a:moveTo>
                <a:lnTo>
                  <a:pt x="608" y="113"/>
                </a:lnTo>
                <a:lnTo>
                  <a:pt x="596" y="92"/>
                </a:lnTo>
                <a:lnTo>
                  <a:pt x="522" y="145"/>
                </a:lnTo>
                <a:lnTo>
                  <a:pt x="534" y="166"/>
                </a:lnTo>
                <a:close/>
                <a:moveTo>
                  <a:pt x="664" y="73"/>
                </a:moveTo>
                <a:lnTo>
                  <a:pt x="738" y="20"/>
                </a:lnTo>
                <a:lnTo>
                  <a:pt x="726" y="0"/>
                </a:lnTo>
                <a:lnTo>
                  <a:pt x="652" y="53"/>
                </a:lnTo>
                <a:lnTo>
                  <a:pt x="664" y="73"/>
                </a:lnTo>
                <a:close/>
              </a:path>
            </a:pathLst>
          </a:custGeom>
          <a:solidFill>
            <a:srgbClr val="1F497D"/>
          </a:solidFill>
          <a:ln w="0" cap="flat">
            <a:solidFill>
              <a:srgbClr val="1F497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4" name="Rectangle 47"/>
          <p:cNvSpPr>
            <a:spLocks noChangeArrowheads="1"/>
          </p:cNvSpPr>
          <p:nvPr/>
        </p:nvSpPr>
        <p:spPr bwMode="auto">
          <a:xfrm>
            <a:off x="6818313" y="2101850"/>
            <a:ext cx="30162" cy="2566987"/>
          </a:xfrm>
          <a:prstGeom prst="rect">
            <a:avLst/>
          </a:prstGeom>
          <a:solidFill>
            <a:srgbClr val="1F497D"/>
          </a:solidFill>
          <a:ln w="0" cap="flat">
            <a:solidFill>
              <a:srgbClr val="1F497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5" name="Freeform 48"/>
          <p:cNvSpPr>
            <a:spLocks noEditPoints="1"/>
          </p:cNvSpPr>
          <p:nvPr/>
        </p:nvSpPr>
        <p:spPr bwMode="auto">
          <a:xfrm>
            <a:off x="3287713" y="2097088"/>
            <a:ext cx="30162" cy="2508250"/>
          </a:xfrm>
          <a:custGeom>
            <a:avLst/>
            <a:gdLst>
              <a:gd name="T0" fmla="*/ 19 w 19"/>
              <a:gd name="T1" fmla="*/ 0 h 1580"/>
              <a:gd name="T2" fmla="*/ 19 w 19"/>
              <a:gd name="T3" fmla="*/ 86 h 1580"/>
              <a:gd name="T4" fmla="*/ 0 w 19"/>
              <a:gd name="T5" fmla="*/ 86 h 1580"/>
              <a:gd name="T6" fmla="*/ 0 w 19"/>
              <a:gd name="T7" fmla="*/ 0 h 1580"/>
              <a:gd name="T8" fmla="*/ 19 w 19"/>
              <a:gd name="T9" fmla="*/ 0 h 1580"/>
              <a:gd name="T10" fmla="*/ 19 w 19"/>
              <a:gd name="T11" fmla="*/ 150 h 1580"/>
              <a:gd name="T12" fmla="*/ 19 w 19"/>
              <a:gd name="T13" fmla="*/ 235 h 1580"/>
              <a:gd name="T14" fmla="*/ 0 w 19"/>
              <a:gd name="T15" fmla="*/ 235 h 1580"/>
              <a:gd name="T16" fmla="*/ 0 w 19"/>
              <a:gd name="T17" fmla="*/ 150 h 1580"/>
              <a:gd name="T18" fmla="*/ 19 w 19"/>
              <a:gd name="T19" fmla="*/ 150 h 1580"/>
              <a:gd name="T20" fmla="*/ 19 w 19"/>
              <a:gd name="T21" fmla="*/ 299 h 1580"/>
              <a:gd name="T22" fmla="*/ 19 w 19"/>
              <a:gd name="T23" fmla="*/ 385 h 1580"/>
              <a:gd name="T24" fmla="*/ 0 w 19"/>
              <a:gd name="T25" fmla="*/ 385 h 1580"/>
              <a:gd name="T26" fmla="*/ 0 w 19"/>
              <a:gd name="T27" fmla="*/ 299 h 1580"/>
              <a:gd name="T28" fmla="*/ 19 w 19"/>
              <a:gd name="T29" fmla="*/ 299 h 1580"/>
              <a:gd name="T30" fmla="*/ 19 w 19"/>
              <a:gd name="T31" fmla="*/ 449 h 1580"/>
              <a:gd name="T32" fmla="*/ 19 w 19"/>
              <a:gd name="T33" fmla="*/ 534 h 1580"/>
              <a:gd name="T34" fmla="*/ 0 w 19"/>
              <a:gd name="T35" fmla="*/ 534 h 1580"/>
              <a:gd name="T36" fmla="*/ 0 w 19"/>
              <a:gd name="T37" fmla="*/ 449 h 1580"/>
              <a:gd name="T38" fmla="*/ 19 w 19"/>
              <a:gd name="T39" fmla="*/ 449 h 1580"/>
              <a:gd name="T40" fmla="*/ 19 w 19"/>
              <a:gd name="T41" fmla="*/ 598 h 1580"/>
              <a:gd name="T42" fmla="*/ 19 w 19"/>
              <a:gd name="T43" fmla="*/ 684 h 1580"/>
              <a:gd name="T44" fmla="*/ 0 w 19"/>
              <a:gd name="T45" fmla="*/ 684 h 1580"/>
              <a:gd name="T46" fmla="*/ 0 w 19"/>
              <a:gd name="T47" fmla="*/ 598 h 1580"/>
              <a:gd name="T48" fmla="*/ 19 w 19"/>
              <a:gd name="T49" fmla="*/ 598 h 1580"/>
              <a:gd name="T50" fmla="*/ 19 w 19"/>
              <a:gd name="T51" fmla="*/ 748 h 1580"/>
              <a:gd name="T52" fmla="*/ 19 w 19"/>
              <a:gd name="T53" fmla="*/ 833 h 1580"/>
              <a:gd name="T54" fmla="*/ 0 w 19"/>
              <a:gd name="T55" fmla="*/ 833 h 1580"/>
              <a:gd name="T56" fmla="*/ 0 w 19"/>
              <a:gd name="T57" fmla="*/ 748 h 1580"/>
              <a:gd name="T58" fmla="*/ 19 w 19"/>
              <a:gd name="T59" fmla="*/ 748 h 1580"/>
              <a:gd name="T60" fmla="*/ 19 w 19"/>
              <a:gd name="T61" fmla="*/ 897 h 1580"/>
              <a:gd name="T62" fmla="*/ 19 w 19"/>
              <a:gd name="T63" fmla="*/ 983 h 1580"/>
              <a:gd name="T64" fmla="*/ 0 w 19"/>
              <a:gd name="T65" fmla="*/ 983 h 1580"/>
              <a:gd name="T66" fmla="*/ 0 w 19"/>
              <a:gd name="T67" fmla="*/ 897 h 1580"/>
              <a:gd name="T68" fmla="*/ 19 w 19"/>
              <a:gd name="T69" fmla="*/ 897 h 1580"/>
              <a:gd name="T70" fmla="*/ 19 w 19"/>
              <a:gd name="T71" fmla="*/ 1047 h 1580"/>
              <a:gd name="T72" fmla="*/ 19 w 19"/>
              <a:gd name="T73" fmla="*/ 1132 h 1580"/>
              <a:gd name="T74" fmla="*/ 0 w 19"/>
              <a:gd name="T75" fmla="*/ 1132 h 1580"/>
              <a:gd name="T76" fmla="*/ 0 w 19"/>
              <a:gd name="T77" fmla="*/ 1047 h 1580"/>
              <a:gd name="T78" fmla="*/ 19 w 19"/>
              <a:gd name="T79" fmla="*/ 1047 h 1580"/>
              <a:gd name="T80" fmla="*/ 19 w 19"/>
              <a:gd name="T81" fmla="*/ 1196 h 1580"/>
              <a:gd name="T82" fmla="*/ 19 w 19"/>
              <a:gd name="T83" fmla="*/ 1282 h 1580"/>
              <a:gd name="T84" fmla="*/ 0 w 19"/>
              <a:gd name="T85" fmla="*/ 1282 h 1580"/>
              <a:gd name="T86" fmla="*/ 0 w 19"/>
              <a:gd name="T87" fmla="*/ 1196 h 1580"/>
              <a:gd name="T88" fmla="*/ 19 w 19"/>
              <a:gd name="T89" fmla="*/ 1196 h 1580"/>
              <a:gd name="T90" fmla="*/ 19 w 19"/>
              <a:gd name="T91" fmla="*/ 1346 h 1580"/>
              <a:gd name="T92" fmla="*/ 19 w 19"/>
              <a:gd name="T93" fmla="*/ 1431 h 1580"/>
              <a:gd name="T94" fmla="*/ 0 w 19"/>
              <a:gd name="T95" fmla="*/ 1431 h 1580"/>
              <a:gd name="T96" fmla="*/ 0 w 19"/>
              <a:gd name="T97" fmla="*/ 1346 h 1580"/>
              <a:gd name="T98" fmla="*/ 19 w 19"/>
              <a:gd name="T99" fmla="*/ 1346 h 1580"/>
              <a:gd name="T100" fmla="*/ 19 w 19"/>
              <a:gd name="T101" fmla="*/ 1495 h 1580"/>
              <a:gd name="T102" fmla="*/ 19 w 19"/>
              <a:gd name="T103" fmla="*/ 1580 h 1580"/>
              <a:gd name="T104" fmla="*/ 0 w 19"/>
              <a:gd name="T105" fmla="*/ 1580 h 1580"/>
              <a:gd name="T106" fmla="*/ 0 w 19"/>
              <a:gd name="T107" fmla="*/ 1495 h 1580"/>
              <a:gd name="T108" fmla="*/ 19 w 19"/>
              <a:gd name="T109" fmla="*/ 1495 h 1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9" h="1580">
                <a:moveTo>
                  <a:pt x="19" y="0"/>
                </a:moveTo>
                <a:lnTo>
                  <a:pt x="19" y="86"/>
                </a:lnTo>
                <a:lnTo>
                  <a:pt x="0" y="86"/>
                </a:lnTo>
                <a:lnTo>
                  <a:pt x="0" y="0"/>
                </a:lnTo>
                <a:lnTo>
                  <a:pt x="19" y="0"/>
                </a:lnTo>
                <a:close/>
                <a:moveTo>
                  <a:pt x="19" y="150"/>
                </a:moveTo>
                <a:lnTo>
                  <a:pt x="19" y="235"/>
                </a:lnTo>
                <a:lnTo>
                  <a:pt x="0" y="235"/>
                </a:lnTo>
                <a:lnTo>
                  <a:pt x="0" y="150"/>
                </a:lnTo>
                <a:lnTo>
                  <a:pt x="19" y="150"/>
                </a:lnTo>
                <a:close/>
                <a:moveTo>
                  <a:pt x="19" y="299"/>
                </a:moveTo>
                <a:lnTo>
                  <a:pt x="19" y="385"/>
                </a:lnTo>
                <a:lnTo>
                  <a:pt x="0" y="385"/>
                </a:lnTo>
                <a:lnTo>
                  <a:pt x="0" y="299"/>
                </a:lnTo>
                <a:lnTo>
                  <a:pt x="19" y="299"/>
                </a:lnTo>
                <a:close/>
                <a:moveTo>
                  <a:pt x="19" y="449"/>
                </a:moveTo>
                <a:lnTo>
                  <a:pt x="19" y="534"/>
                </a:lnTo>
                <a:lnTo>
                  <a:pt x="0" y="534"/>
                </a:lnTo>
                <a:lnTo>
                  <a:pt x="0" y="449"/>
                </a:lnTo>
                <a:lnTo>
                  <a:pt x="19" y="449"/>
                </a:lnTo>
                <a:close/>
                <a:moveTo>
                  <a:pt x="19" y="598"/>
                </a:moveTo>
                <a:lnTo>
                  <a:pt x="19" y="684"/>
                </a:lnTo>
                <a:lnTo>
                  <a:pt x="0" y="684"/>
                </a:lnTo>
                <a:lnTo>
                  <a:pt x="0" y="598"/>
                </a:lnTo>
                <a:lnTo>
                  <a:pt x="19" y="598"/>
                </a:lnTo>
                <a:close/>
                <a:moveTo>
                  <a:pt x="19" y="748"/>
                </a:moveTo>
                <a:lnTo>
                  <a:pt x="19" y="833"/>
                </a:lnTo>
                <a:lnTo>
                  <a:pt x="0" y="833"/>
                </a:lnTo>
                <a:lnTo>
                  <a:pt x="0" y="748"/>
                </a:lnTo>
                <a:lnTo>
                  <a:pt x="19" y="748"/>
                </a:lnTo>
                <a:close/>
                <a:moveTo>
                  <a:pt x="19" y="897"/>
                </a:moveTo>
                <a:lnTo>
                  <a:pt x="19" y="983"/>
                </a:lnTo>
                <a:lnTo>
                  <a:pt x="0" y="983"/>
                </a:lnTo>
                <a:lnTo>
                  <a:pt x="0" y="897"/>
                </a:lnTo>
                <a:lnTo>
                  <a:pt x="19" y="897"/>
                </a:lnTo>
                <a:close/>
                <a:moveTo>
                  <a:pt x="19" y="1047"/>
                </a:moveTo>
                <a:lnTo>
                  <a:pt x="19" y="1132"/>
                </a:lnTo>
                <a:lnTo>
                  <a:pt x="0" y="1132"/>
                </a:lnTo>
                <a:lnTo>
                  <a:pt x="0" y="1047"/>
                </a:lnTo>
                <a:lnTo>
                  <a:pt x="19" y="1047"/>
                </a:lnTo>
                <a:close/>
                <a:moveTo>
                  <a:pt x="19" y="1196"/>
                </a:moveTo>
                <a:lnTo>
                  <a:pt x="19" y="1282"/>
                </a:lnTo>
                <a:lnTo>
                  <a:pt x="0" y="1282"/>
                </a:lnTo>
                <a:lnTo>
                  <a:pt x="0" y="1196"/>
                </a:lnTo>
                <a:lnTo>
                  <a:pt x="19" y="1196"/>
                </a:lnTo>
                <a:close/>
                <a:moveTo>
                  <a:pt x="19" y="1346"/>
                </a:moveTo>
                <a:lnTo>
                  <a:pt x="19" y="1431"/>
                </a:lnTo>
                <a:lnTo>
                  <a:pt x="0" y="1431"/>
                </a:lnTo>
                <a:lnTo>
                  <a:pt x="0" y="1346"/>
                </a:lnTo>
                <a:lnTo>
                  <a:pt x="19" y="1346"/>
                </a:lnTo>
                <a:close/>
                <a:moveTo>
                  <a:pt x="19" y="1495"/>
                </a:moveTo>
                <a:lnTo>
                  <a:pt x="19" y="1580"/>
                </a:lnTo>
                <a:lnTo>
                  <a:pt x="0" y="1580"/>
                </a:lnTo>
                <a:lnTo>
                  <a:pt x="0" y="1495"/>
                </a:lnTo>
                <a:lnTo>
                  <a:pt x="19" y="1495"/>
                </a:lnTo>
                <a:close/>
              </a:path>
            </a:pathLst>
          </a:custGeom>
          <a:solidFill>
            <a:srgbClr val="1F497D"/>
          </a:solidFill>
          <a:ln w="0" cap="flat">
            <a:solidFill>
              <a:srgbClr val="1F497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6" name="Rectangle 49"/>
          <p:cNvSpPr>
            <a:spLocks noChangeArrowheads="1"/>
          </p:cNvSpPr>
          <p:nvPr/>
        </p:nvSpPr>
        <p:spPr bwMode="auto">
          <a:xfrm>
            <a:off x="3308350" y="2085975"/>
            <a:ext cx="3525837" cy="33337"/>
          </a:xfrm>
          <a:prstGeom prst="rect">
            <a:avLst/>
          </a:prstGeom>
          <a:solidFill>
            <a:srgbClr val="1F497D"/>
          </a:solidFill>
          <a:ln w="0" cap="flat">
            <a:solidFill>
              <a:srgbClr val="1F497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7" name="Freeform 50"/>
          <p:cNvSpPr>
            <a:spLocks noEditPoints="1"/>
          </p:cNvSpPr>
          <p:nvPr/>
        </p:nvSpPr>
        <p:spPr bwMode="auto">
          <a:xfrm>
            <a:off x="3303588" y="4632325"/>
            <a:ext cx="3525837" cy="34925"/>
          </a:xfrm>
          <a:custGeom>
            <a:avLst/>
            <a:gdLst>
              <a:gd name="T0" fmla="*/ 78 w 2221"/>
              <a:gd name="T1" fmla="*/ 0 h 22"/>
              <a:gd name="T2" fmla="*/ 0 w 2221"/>
              <a:gd name="T3" fmla="*/ 22 h 22"/>
              <a:gd name="T4" fmla="*/ 136 w 2221"/>
              <a:gd name="T5" fmla="*/ 0 h 22"/>
              <a:gd name="T6" fmla="*/ 214 w 2221"/>
              <a:gd name="T7" fmla="*/ 22 h 22"/>
              <a:gd name="T8" fmla="*/ 136 w 2221"/>
              <a:gd name="T9" fmla="*/ 0 h 22"/>
              <a:gd name="T10" fmla="*/ 349 w 2221"/>
              <a:gd name="T11" fmla="*/ 0 h 22"/>
              <a:gd name="T12" fmla="*/ 272 w 2221"/>
              <a:gd name="T13" fmla="*/ 22 h 22"/>
              <a:gd name="T14" fmla="*/ 408 w 2221"/>
              <a:gd name="T15" fmla="*/ 0 h 22"/>
              <a:gd name="T16" fmla="*/ 485 w 2221"/>
              <a:gd name="T17" fmla="*/ 22 h 22"/>
              <a:gd name="T18" fmla="*/ 408 w 2221"/>
              <a:gd name="T19" fmla="*/ 0 h 22"/>
              <a:gd name="T20" fmla="*/ 621 w 2221"/>
              <a:gd name="T21" fmla="*/ 0 h 22"/>
              <a:gd name="T22" fmla="*/ 543 w 2221"/>
              <a:gd name="T23" fmla="*/ 22 h 22"/>
              <a:gd name="T24" fmla="*/ 679 w 2221"/>
              <a:gd name="T25" fmla="*/ 0 h 22"/>
              <a:gd name="T26" fmla="*/ 757 w 2221"/>
              <a:gd name="T27" fmla="*/ 22 h 22"/>
              <a:gd name="T28" fmla="*/ 679 w 2221"/>
              <a:gd name="T29" fmla="*/ 0 h 22"/>
              <a:gd name="T30" fmla="*/ 892 w 2221"/>
              <a:gd name="T31" fmla="*/ 0 h 22"/>
              <a:gd name="T32" fmla="*/ 815 w 2221"/>
              <a:gd name="T33" fmla="*/ 22 h 22"/>
              <a:gd name="T34" fmla="*/ 950 w 2221"/>
              <a:gd name="T35" fmla="*/ 0 h 22"/>
              <a:gd name="T36" fmla="*/ 1028 w 2221"/>
              <a:gd name="T37" fmla="*/ 22 h 22"/>
              <a:gd name="T38" fmla="*/ 950 w 2221"/>
              <a:gd name="T39" fmla="*/ 0 h 22"/>
              <a:gd name="T40" fmla="*/ 1164 w 2221"/>
              <a:gd name="T41" fmla="*/ 0 h 22"/>
              <a:gd name="T42" fmla="*/ 1086 w 2221"/>
              <a:gd name="T43" fmla="*/ 22 h 22"/>
              <a:gd name="T44" fmla="*/ 1222 w 2221"/>
              <a:gd name="T45" fmla="*/ 0 h 22"/>
              <a:gd name="T46" fmla="*/ 1300 w 2221"/>
              <a:gd name="T47" fmla="*/ 22 h 22"/>
              <a:gd name="T48" fmla="*/ 1222 w 2221"/>
              <a:gd name="T49" fmla="*/ 0 h 22"/>
              <a:gd name="T50" fmla="*/ 1435 w 2221"/>
              <a:gd name="T51" fmla="*/ 0 h 22"/>
              <a:gd name="T52" fmla="*/ 1358 w 2221"/>
              <a:gd name="T53" fmla="*/ 22 h 22"/>
              <a:gd name="T54" fmla="*/ 1494 w 2221"/>
              <a:gd name="T55" fmla="*/ 0 h 22"/>
              <a:gd name="T56" fmla="*/ 1571 w 2221"/>
              <a:gd name="T57" fmla="*/ 22 h 22"/>
              <a:gd name="T58" fmla="*/ 1494 w 2221"/>
              <a:gd name="T59" fmla="*/ 0 h 22"/>
              <a:gd name="T60" fmla="*/ 1707 w 2221"/>
              <a:gd name="T61" fmla="*/ 0 h 22"/>
              <a:gd name="T62" fmla="*/ 1629 w 2221"/>
              <a:gd name="T63" fmla="*/ 22 h 22"/>
              <a:gd name="T64" fmla="*/ 1765 w 2221"/>
              <a:gd name="T65" fmla="*/ 0 h 22"/>
              <a:gd name="T66" fmla="*/ 1843 w 2221"/>
              <a:gd name="T67" fmla="*/ 22 h 22"/>
              <a:gd name="T68" fmla="*/ 1765 w 2221"/>
              <a:gd name="T69" fmla="*/ 0 h 22"/>
              <a:gd name="T70" fmla="*/ 1978 w 2221"/>
              <a:gd name="T71" fmla="*/ 0 h 22"/>
              <a:gd name="T72" fmla="*/ 1901 w 2221"/>
              <a:gd name="T73" fmla="*/ 22 h 22"/>
              <a:gd name="T74" fmla="*/ 2037 w 2221"/>
              <a:gd name="T75" fmla="*/ 0 h 22"/>
              <a:gd name="T76" fmla="*/ 2114 w 2221"/>
              <a:gd name="T77" fmla="*/ 22 h 22"/>
              <a:gd name="T78" fmla="*/ 2037 w 2221"/>
              <a:gd name="T79" fmla="*/ 0 h 22"/>
              <a:gd name="T80" fmla="*/ 2221 w 2221"/>
              <a:gd name="T81" fmla="*/ 0 h 22"/>
              <a:gd name="T82" fmla="*/ 2172 w 2221"/>
              <a:gd name="T83" fmla="*/ 22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221" h="22">
                <a:moveTo>
                  <a:pt x="0" y="0"/>
                </a:moveTo>
                <a:lnTo>
                  <a:pt x="78" y="0"/>
                </a:lnTo>
                <a:lnTo>
                  <a:pt x="78" y="22"/>
                </a:lnTo>
                <a:lnTo>
                  <a:pt x="0" y="22"/>
                </a:lnTo>
                <a:lnTo>
                  <a:pt x="0" y="0"/>
                </a:lnTo>
                <a:close/>
                <a:moveTo>
                  <a:pt x="136" y="0"/>
                </a:moveTo>
                <a:lnTo>
                  <a:pt x="214" y="0"/>
                </a:lnTo>
                <a:lnTo>
                  <a:pt x="214" y="22"/>
                </a:lnTo>
                <a:lnTo>
                  <a:pt x="136" y="22"/>
                </a:lnTo>
                <a:lnTo>
                  <a:pt x="136" y="0"/>
                </a:lnTo>
                <a:close/>
                <a:moveTo>
                  <a:pt x="272" y="0"/>
                </a:moveTo>
                <a:lnTo>
                  <a:pt x="349" y="0"/>
                </a:lnTo>
                <a:lnTo>
                  <a:pt x="349" y="22"/>
                </a:lnTo>
                <a:lnTo>
                  <a:pt x="272" y="22"/>
                </a:lnTo>
                <a:lnTo>
                  <a:pt x="272" y="0"/>
                </a:lnTo>
                <a:close/>
                <a:moveTo>
                  <a:pt x="408" y="0"/>
                </a:moveTo>
                <a:lnTo>
                  <a:pt x="485" y="0"/>
                </a:lnTo>
                <a:lnTo>
                  <a:pt x="485" y="22"/>
                </a:lnTo>
                <a:lnTo>
                  <a:pt x="408" y="22"/>
                </a:lnTo>
                <a:lnTo>
                  <a:pt x="408" y="0"/>
                </a:lnTo>
                <a:close/>
                <a:moveTo>
                  <a:pt x="543" y="0"/>
                </a:moveTo>
                <a:lnTo>
                  <a:pt x="621" y="0"/>
                </a:lnTo>
                <a:lnTo>
                  <a:pt x="621" y="22"/>
                </a:lnTo>
                <a:lnTo>
                  <a:pt x="543" y="22"/>
                </a:lnTo>
                <a:lnTo>
                  <a:pt x="543" y="0"/>
                </a:lnTo>
                <a:close/>
                <a:moveTo>
                  <a:pt x="679" y="0"/>
                </a:moveTo>
                <a:lnTo>
                  <a:pt x="757" y="0"/>
                </a:lnTo>
                <a:lnTo>
                  <a:pt x="757" y="22"/>
                </a:lnTo>
                <a:lnTo>
                  <a:pt x="679" y="22"/>
                </a:lnTo>
                <a:lnTo>
                  <a:pt x="679" y="0"/>
                </a:lnTo>
                <a:close/>
                <a:moveTo>
                  <a:pt x="815" y="0"/>
                </a:moveTo>
                <a:lnTo>
                  <a:pt x="892" y="0"/>
                </a:lnTo>
                <a:lnTo>
                  <a:pt x="892" y="22"/>
                </a:lnTo>
                <a:lnTo>
                  <a:pt x="815" y="22"/>
                </a:lnTo>
                <a:lnTo>
                  <a:pt x="815" y="0"/>
                </a:lnTo>
                <a:close/>
                <a:moveTo>
                  <a:pt x="950" y="0"/>
                </a:moveTo>
                <a:lnTo>
                  <a:pt x="1028" y="0"/>
                </a:lnTo>
                <a:lnTo>
                  <a:pt x="1028" y="22"/>
                </a:lnTo>
                <a:lnTo>
                  <a:pt x="950" y="22"/>
                </a:lnTo>
                <a:lnTo>
                  <a:pt x="950" y="0"/>
                </a:lnTo>
                <a:close/>
                <a:moveTo>
                  <a:pt x="1086" y="0"/>
                </a:moveTo>
                <a:lnTo>
                  <a:pt x="1164" y="0"/>
                </a:lnTo>
                <a:lnTo>
                  <a:pt x="1164" y="22"/>
                </a:lnTo>
                <a:lnTo>
                  <a:pt x="1086" y="22"/>
                </a:lnTo>
                <a:lnTo>
                  <a:pt x="1086" y="0"/>
                </a:lnTo>
                <a:close/>
                <a:moveTo>
                  <a:pt x="1222" y="0"/>
                </a:moveTo>
                <a:lnTo>
                  <a:pt x="1300" y="0"/>
                </a:lnTo>
                <a:lnTo>
                  <a:pt x="1300" y="22"/>
                </a:lnTo>
                <a:lnTo>
                  <a:pt x="1222" y="22"/>
                </a:lnTo>
                <a:lnTo>
                  <a:pt x="1222" y="0"/>
                </a:lnTo>
                <a:close/>
                <a:moveTo>
                  <a:pt x="1358" y="0"/>
                </a:moveTo>
                <a:lnTo>
                  <a:pt x="1435" y="0"/>
                </a:lnTo>
                <a:lnTo>
                  <a:pt x="1435" y="22"/>
                </a:lnTo>
                <a:lnTo>
                  <a:pt x="1358" y="22"/>
                </a:lnTo>
                <a:lnTo>
                  <a:pt x="1358" y="0"/>
                </a:lnTo>
                <a:close/>
                <a:moveTo>
                  <a:pt x="1494" y="0"/>
                </a:moveTo>
                <a:lnTo>
                  <a:pt x="1571" y="0"/>
                </a:lnTo>
                <a:lnTo>
                  <a:pt x="1571" y="22"/>
                </a:lnTo>
                <a:lnTo>
                  <a:pt x="1494" y="22"/>
                </a:lnTo>
                <a:lnTo>
                  <a:pt x="1494" y="0"/>
                </a:lnTo>
                <a:close/>
                <a:moveTo>
                  <a:pt x="1629" y="0"/>
                </a:moveTo>
                <a:lnTo>
                  <a:pt x="1707" y="0"/>
                </a:lnTo>
                <a:lnTo>
                  <a:pt x="1707" y="22"/>
                </a:lnTo>
                <a:lnTo>
                  <a:pt x="1629" y="22"/>
                </a:lnTo>
                <a:lnTo>
                  <a:pt x="1629" y="0"/>
                </a:lnTo>
                <a:close/>
                <a:moveTo>
                  <a:pt x="1765" y="0"/>
                </a:moveTo>
                <a:lnTo>
                  <a:pt x="1843" y="0"/>
                </a:lnTo>
                <a:lnTo>
                  <a:pt x="1843" y="22"/>
                </a:lnTo>
                <a:lnTo>
                  <a:pt x="1765" y="22"/>
                </a:lnTo>
                <a:lnTo>
                  <a:pt x="1765" y="0"/>
                </a:lnTo>
                <a:close/>
                <a:moveTo>
                  <a:pt x="1901" y="0"/>
                </a:moveTo>
                <a:lnTo>
                  <a:pt x="1978" y="0"/>
                </a:lnTo>
                <a:lnTo>
                  <a:pt x="1978" y="22"/>
                </a:lnTo>
                <a:lnTo>
                  <a:pt x="1901" y="22"/>
                </a:lnTo>
                <a:lnTo>
                  <a:pt x="1901" y="0"/>
                </a:lnTo>
                <a:close/>
                <a:moveTo>
                  <a:pt x="2037" y="0"/>
                </a:moveTo>
                <a:lnTo>
                  <a:pt x="2114" y="0"/>
                </a:lnTo>
                <a:lnTo>
                  <a:pt x="2114" y="22"/>
                </a:lnTo>
                <a:lnTo>
                  <a:pt x="2037" y="22"/>
                </a:lnTo>
                <a:lnTo>
                  <a:pt x="2037" y="0"/>
                </a:lnTo>
                <a:close/>
                <a:moveTo>
                  <a:pt x="2172" y="0"/>
                </a:moveTo>
                <a:lnTo>
                  <a:pt x="2221" y="0"/>
                </a:lnTo>
                <a:lnTo>
                  <a:pt x="2221" y="22"/>
                </a:lnTo>
                <a:lnTo>
                  <a:pt x="2172" y="22"/>
                </a:lnTo>
                <a:lnTo>
                  <a:pt x="2172" y="0"/>
                </a:lnTo>
                <a:close/>
              </a:path>
            </a:pathLst>
          </a:custGeom>
          <a:solidFill>
            <a:srgbClr val="1F497D"/>
          </a:solidFill>
          <a:ln w="0" cap="flat">
            <a:solidFill>
              <a:srgbClr val="1F497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8" name="Oval 51"/>
          <p:cNvSpPr>
            <a:spLocks noChangeArrowheads="1"/>
          </p:cNvSpPr>
          <p:nvPr/>
        </p:nvSpPr>
        <p:spPr bwMode="auto">
          <a:xfrm>
            <a:off x="3249613" y="3944938"/>
            <a:ext cx="93662" cy="103187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9" name="Freeform 52"/>
          <p:cNvSpPr>
            <a:spLocks noEditPoints="1"/>
          </p:cNvSpPr>
          <p:nvPr/>
        </p:nvSpPr>
        <p:spPr bwMode="auto">
          <a:xfrm>
            <a:off x="3232150" y="3925888"/>
            <a:ext cx="128587" cy="141287"/>
          </a:xfrm>
          <a:custGeom>
            <a:avLst/>
            <a:gdLst>
              <a:gd name="T0" fmla="*/ 8 w 980"/>
              <a:gd name="T1" fmla="*/ 406 h 980"/>
              <a:gd name="T2" fmla="*/ 44 w 980"/>
              <a:gd name="T3" fmla="*/ 288 h 980"/>
              <a:gd name="T4" fmla="*/ 135 w 980"/>
              <a:gd name="T5" fmla="*/ 153 h 980"/>
              <a:gd name="T6" fmla="*/ 226 w 980"/>
              <a:gd name="T7" fmla="*/ 78 h 980"/>
              <a:gd name="T8" fmla="*/ 378 w 980"/>
              <a:gd name="T9" fmla="*/ 13 h 980"/>
              <a:gd name="T10" fmla="*/ 502 w 980"/>
              <a:gd name="T11" fmla="*/ 1 h 980"/>
              <a:gd name="T12" fmla="*/ 668 w 980"/>
              <a:gd name="T13" fmla="*/ 34 h 980"/>
              <a:gd name="T14" fmla="*/ 776 w 980"/>
              <a:gd name="T15" fmla="*/ 93 h 980"/>
              <a:gd name="T16" fmla="*/ 887 w 980"/>
              <a:gd name="T17" fmla="*/ 204 h 980"/>
              <a:gd name="T18" fmla="*/ 946 w 980"/>
              <a:gd name="T19" fmla="*/ 312 h 980"/>
              <a:gd name="T20" fmla="*/ 979 w 980"/>
              <a:gd name="T21" fmla="*/ 478 h 980"/>
              <a:gd name="T22" fmla="*/ 967 w 980"/>
              <a:gd name="T23" fmla="*/ 602 h 980"/>
              <a:gd name="T24" fmla="*/ 902 w 980"/>
              <a:gd name="T25" fmla="*/ 754 h 980"/>
              <a:gd name="T26" fmla="*/ 826 w 980"/>
              <a:gd name="T27" fmla="*/ 845 h 980"/>
              <a:gd name="T28" fmla="*/ 692 w 980"/>
              <a:gd name="T29" fmla="*/ 936 h 980"/>
              <a:gd name="T30" fmla="*/ 574 w 980"/>
              <a:gd name="T31" fmla="*/ 972 h 980"/>
              <a:gd name="T32" fmla="*/ 405 w 980"/>
              <a:gd name="T33" fmla="*/ 972 h 980"/>
              <a:gd name="T34" fmla="*/ 286 w 980"/>
              <a:gd name="T35" fmla="*/ 935 h 980"/>
              <a:gd name="T36" fmla="*/ 153 w 980"/>
              <a:gd name="T37" fmla="*/ 846 h 980"/>
              <a:gd name="T38" fmla="*/ 78 w 980"/>
              <a:gd name="T39" fmla="*/ 754 h 980"/>
              <a:gd name="T40" fmla="*/ 13 w 980"/>
              <a:gd name="T41" fmla="*/ 602 h 980"/>
              <a:gd name="T42" fmla="*/ 273 w 980"/>
              <a:gd name="T43" fmla="*/ 550 h 980"/>
              <a:gd name="T44" fmla="*/ 278 w 980"/>
              <a:gd name="T45" fmla="*/ 565 h 980"/>
              <a:gd name="T46" fmla="*/ 341 w 980"/>
              <a:gd name="T47" fmla="*/ 658 h 980"/>
              <a:gd name="T48" fmla="*/ 355 w 980"/>
              <a:gd name="T49" fmla="*/ 669 h 980"/>
              <a:gd name="T50" fmla="*/ 457 w 980"/>
              <a:gd name="T51" fmla="*/ 712 h 980"/>
              <a:gd name="T52" fmla="*/ 477 w 980"/>
              <a:gd name="T53" fmla="*/ 714 h 980"/>
              <a:gd name="T54" fmla="*/ 589 w 980"/>
              <a:gd name="T55" fmla="*/ 691 h 980"/>
              <a:gd name="T56" fmla="*/ 604 w 980"/>
              <a:gd name="T57" fmla="*/ 683 h 980"/>
              <a:gd name="T58" fmla="*/ 683 w 980"/>
              <a:gd name="T59" fmla="*/ 604 h 980"/>
              <a:gd name="T60" fmla="*/ 691 w 980"/>
              <a:gd name="T61" fmla="*/ 590 h 980"/>
              <a:gd name="T62" fmla="*/ 714 w 980"/>
              <a:gd name="T63" fmla="*/ 478 h 980"/>
              <a:gd name="T64" fmla="*/ 712 w 980"/>
              <a:gd name="T65" fmla="*/ 458 h 980"/>
              <a:gd name="T66" fmla="*/ 668 w 980"/>
              <a:gd name="T67" fmla="*/ 354 h 980"/>
              <a:gd name="T68" fmla="*/ 655 w 980"/>
              <a:gd name="T69" fmla="*/ 340 h 980"/>
              <a:gd name="T70" fmla="*/ 565 w 980"/>
              <a:gd name="T71" fmla="*/ 279 h 980"/>
              <a:gd name="T72" fmla="*/ 549 w 980"/>
              <a:gd name="T73" fmla="*/ 273 h 980"/>
              <a:gd name="T74" fmla="*/ 430 w 980"/>
              <a:gd name="T75" fmla="*/ 273 h 980"/>
              <a:gd name="T76" fmla="*/ 415 w 980"/>
              <a:gd name="T77" fmla="*/ 278 h 980"/>
              <a:gd name="T78" fmla="*/ 323 w 980"/>
              <a:gd name="T79" fmla="*/ 341 h 980"/>
              <a:gd name="T80" fmla="*/ 312 w 980"/>
              <a:gd name="T81" fmla="*/ 354 h 980"/>
              <a:gd name="T82" fmla="*/ 268 w 980"/>
              <a:gd name="T83" fmla="*/ 458 h 980"/>
              <a:gd name="T84" fmla="*/ 266 w 980"/>
              <a:gd name="T85" fmla="*/ 478 h 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980" h="980">
                <a:moveTo>
                  <a:pt x="1" y="503"/>
                </a:moveTo>
                <a:cubicBezTo>
                  <a:pt x="0" y="495"/>
                  <a:pt x="0" y="486"/>
                  <a:pt x="1" y="478"/>
                </a:cubicBezTo>
                <a:lnTo>
                  <a:pt x="8" y="406"/>
                </a:lnTo>
                <a:cubicBezTo>
                  <a:pt x="9" y="396"/>
                  <a:pt x="10" y="387"/>
                  <a:pt x="13" y="379"/>
                </a:cubicBezTo>
                <a:lnTo>
                  <a:pt x="34" y="312"/>
                </a:lnTo>
                <a:cubicBezTo>
                  <a:pt x="37" y="303"/>
                  <a:pt x="40" y="296"/>
                  <a:pt x="44" y="288"/>
                </a:cubicBezTo>
                <a:lnTo>
                  <a:pt x="77" y="227"/>
                </a:lnTo>
                <a:cubicBezTo>
                  <a:pt x="81" y="219"/>
                  <a:pt x="86" y="212"/>
                  <a:pt x="92" y="205"/>
                </a:cubicBezTo>
                <a:lnTo>
                  <a:pt x="135" y="153"/>
                </a:lnTo>
                <a:cubicBezTo>
                  <a:pt x="140" y="147"/>
                  <a:pt x="146" y="141"/>
                  <a:pt x="152" y="136"/>
                </a:cubicBezTo>
                <a:lnTo>
                  <a:pt x="205" y="92"/>
                </a:lnTo>
                <a:cubicBezTo>
                  <a:pt x="212" y="86"/>
                  <a:pt x="219" y="82"/>
                  <a:pt x="226" y="78"/>
                </a:cubicBezTo>
                <a:lnTo>
                  <a:pt x="286" y="45"/>
                </a:lnTo>
                <a:cubicBezTo>
                  <a:pt x="294" y="40"/>
                  <a:pt x="302" y="37"/>
                  <a:pt x="311" y="34"/>
                </a:cubicBezTo>
                <a:lnTo>
                  <a:pt x="378" y="13"/>
                </a:lnTo>
                <a:cubicBezTo>
                  <a:pt x="386" y="10"/>
                  <a:pt x="395" y="9"/>
                  <a:pt x="405" y="8"/>
                </a:cubicBezTo>
                <a:lnTo>
                  <a:pt x="477" y="1"/>
                </a:lnTo>
                <a:cubicBezTo>
                  <a:pt x="485" y="0"/>
                  <a:pt x="494" y="0"/>
                  <a:pt x="502" y="1"/>
                </a:cubicBezTo>
                <a:lnTo>
                  <a:pt x="574" y="8"/>
                </a:lnTo>
                <a:cubicBezTo>
                  <a:pt x="584" y="9"/>
                  <a:pt x="593" y="10"/>
                  <a:pt x="601" y="13"/>
                </a:cubicBezTo>
                <a:lnTo>
                  <a:pt x="668" y="34"/>
                </a:lnTo>
                <a:cubicBezTo>
                  <a:pt x="677" y="37"/>
                  <a:pt x="684" y="40"/>
                  <a:pt x="692" y="44"/>
                </a:cubicBezTo>
                <a:lnTo>
                  <a:pt x="753" y="77"/>
                </a:lnTo>
                <a:cubicBezTo>
                  <a:pt x="761" y="82"/>
                  <a:pt x="769" y="87"/>
                  <a:pt x="776" y="93"/>
                </a:cubicBezTo>
                <a:lnTo>
                  <a:pt x="828" y="137"/>
                </a:lnTo>
                <a:cubicBezTo>
                  <a:pt x="833" y="141"/>
                  <a:pt x="838" y="147"/>
                  <a:pt x="843" y="152"/>
                </a:cubicBezTo>
                <a:lnTo>
                  <a:pt x="887" y="204"/>
                </a:lnTo>
                <a:cubicBezTo>
                  <a:pt x="893" y="211"/>
                  <a:pt x="898" y="219"/>
                  <a:pt x="903" y="227"/>
                </a:cubicBezTo>
                <a:lnTo>
                  <a:pt x="936" y="288"/>
                </a:lnTo>
                <a:cubicBezTo>
                  <a:pt x="940" y="296"/>
                  <a:pt x="943" y="303"/>
                  <a:pt x="946" y="312"/>
                </a:cubicBezTo>
                <a:lnTo>
                  <a:pt x="967" y="379"/>
                </a:lnTo>
                <a:cubicBezTo>
                  <a:pt x="969" y="387"/>
                  <a:pt x="971" y="396"/>
                  <a:pt x="972" y="406"/>
                </a:cubicBezTo>
                <a:lnTo>
                  <a:pt x="979" y="478"/>
                </a:lnTo>
                <a:cubicBezTo>
                  <a:pt x="980" y="486"/>
                  <a:pt x="980" y="495"/>
                  <a:pt x="979" y="503"/>
                </a:cubicBezTo>
                <a:lnTo>
                  <a:pt x="972" y="575"/>
                </a:lnTo>
                <a:cubicBezTo>
                  <a:pt x="971" y="585"/>
                  <a:pt x="969" y="594"/>
                  <a:pt x="967" y="602"/>
                </a:cubicBezTo>
                <a:lnTo>
                  <a:pt x="946" y="669"/>
                </a:lnTo>
                <a:cubicBezTo>
                  <a:pt x="943" y="678"/>
                  <a:pt x="940" y="686"/>
                  <a:pt x="935" y="694"/>
                </a:cubicBezTo>
                <a:lnTo>
                  <a:pt x="902" y="754"/>
                </a:lnTo>
                <a:cubicBezTo>
                  <a:pt x="898" y="761"/>
                  <a:pt x="893" y="768"/>
                  <a:pt x="888" y="775"/>
                </a:cubicBezTo>
                <a:lnTo>
                  <a:pt x="844" y="828"/>
                </a:lnTo>
                <a:cubicBezTo>
                  <a:pt x="839" y="834"/>
                  <a:pt x="833" y="840"/>
                  <a:pt x="826" y="845"/>
                </a:cubicBezTo>
                <a:lnTo>
                  <a:pt x="774" y="888"/>
                </a:lnTo>
                <a:cubicBezTo>
                  <a:pt x="768" y="894"/>
                  <a:pt x="761" y="899"/>
                  <a:pt x="753" y="903"/>
                </a:cubicBezTo>
                <a:lnTo>
                  <a:pt x="692" y="936"/>
                </a:lnTo>
                <a:cubicBezTo>
                  <a:pt x="684" y="940"/>
                  <a:pt x="676" y="943"/>
                  <a:pt x="668" y="946"/>
                </a:cubicBezTo>
                <a:lnTo>
                  <a:pt x="601" y="967"/>
                </a:lnTo>
                <a:cubicBezTo>
                  <a:pt x="593" y="969"/>
                  <a:pt x="584" y="971"/>
                  <a:pt x="574" y="972"/>
                </a:cubicBezTo>
                <a:lnTo>
                  <a:pt x="502" y="979"/>
                </a:lnTo>
                <a:cubicBezTo>
                  <a:pt x="494" y="980"/>
                  <a:pt x="485" y="980"/>
                  <a:pt x="477" y="979"/>
                </a:cubicBezTo>
                <a:lnTo>
                  <a:pt x="405" y="972"/>
                </a:lnTo>
                <a:cubicBezTo>
                  <a:pt x="395" y="971"/>
                  <a:pt x="386" y="969"/>
                  <a:pt x="378" y="967"/>
                </a:cubicBezTo>
                <a:lnTo>
                  <a:pt x="311" y="946"/>
                </a:lnTo>
                <a:cubicBezTo>
                  <a:pt x="302" y="943"/>
                  <a:pt x="294" y="940"/>
                  <a:pt x="286" y="935"/>
                </a:cubicBezTo>
                <a:lnTo>
                  <a:pt x="226" y="902"/>
                </a:lnTo>
                <a:cubicBezTo>
                  <a:pt x="219" y="898"/>
                  <a:pt x="213" y="894"/>
                  <a:pt x="206" y="889"/>
                </a:cubicBezTo>
                <a:lnTo>
                  <a:pt x="153" y="846"/>
                </a:lnTo>
                <a:cubicBezTo>
                  <a:pt x="146" y="840"/>
                  <a:pt x="140" y="834"/>
                  <a:pt x="134" y="826"/>
                </a:cubicBezTo>
                <a:lnTo>
                  <a:pt x="91" y="773"/>
                </a:lnTo>
                <a:cubicBezTo>
                  <a:pt x="86" y="767"/>
                  <a:pt x="81" y="761"/>
                  <a:pt x="78" y="754"/>
                </a:cubicBezTo>
                <a:lnTo>
                  <a:pt x="45" y="694"/>
                </a:lnTo>
                <a:cubicBezTo>
                  <a:pt x="40" y="686"/>
                  <a:pt x="37" y="678"/>
                  <a:pt x="34" y="669"/>
                </a:cubicBezTo>
                <a:lnTo>
                  <a:pt x="13" y="602"/>
                </a:lnTo>
                <a:cubicBezTo>
                  <a:pt x="10" y="594"/>
                  <a:pt x="9" y="585"/>
                  <a:pt x="8" y="575"/>
                </a:cubicBezTo>
                <a:lnTo>
                  <a:pt x="1" y="503"/>
                </a:lnTo>
                <a:close/>
                <a:moveTo>
                  <a:pt x="273" y="550"/>
                </a:moveTo>
                <a:lnTo>
                  <a:pt x="268" y="523"/>
                </a:lnTo>
                <a:lnTo>
                  <a:pt x="289" y="590"/>
                </a:lnTo>
                <a:lnTo>
                  <a:pt x="278" y="565"/>
                </a:lnTo>
                <a:lnTo>
                  <a:pt x="311" y="625"/>
                </a:lnTo>
                <a:lnTo>
                  <a:pt x="298" y="605"/>
                </a:lnTo>
                <a:lnTo>
                  <a:pt x="341" y="658"/>
                </a:lnTo>
                <a:lnTo>
                  <a:pt x="321" y="639"/>
                </a:lnTo>
                <a:lnTo>
                  <a:pt x="374" y="682"/>
                </a:lnTo>
                <a:lnTo>
                  <a:pt x="355" y="669"/>
                </a:lnTo>
                <a:lnTo>
                  <a:pt x="415" y="702"/>
                </a:lnTo>
                <a:lnTo>
                  <a:pt x="390" y="691"/>
                </a:lnTo>
                <a:lnTo>
                  <a:pt x="457" y="712"/>
                </a:lnTo>
                <a:lnTo>
                  <a:pt x="430" y="707"/>
                </a:lnTo>
                <a:lnTo>
                  <a:pt x="502" y="714"/>
                </a:lnTo>
                <a:lnTo>
                  <a:pt x="477" y="714"/>
                </a:lnTo>
                <a:lnTo>
                  <a:pt x="549" y="707"/>
                </a:lnTo>
                <a:lnTo>
                  <a:pt x="522" y="712"/>
                </a:lnTo>
                <a:lnTo>
                  <a:pt x="589" y="691"/>
                </a:lnTo>
                <a:lnTo>
                  <a:pt x="565" y="701"/>
                </a:lnTo>
                <a:lnTo>
                  <a:pt x="626" y="668"/>
                </a:lnTo>
                <a:lnTo>
                  <a:pt x="604" y="683"/>
                </a:lnTo>
                <a:lnTo>
                  <a:pt x="656" y="640"/>
                </a:lnTo>
                <a:lnTo>
                  <a:pt x="639" y="657"/>
                </a:lnTo>
                <a:lnTo>
                  <a:pt x="683" y="604"/>
                </a:lnTo>
                <a:lnTo>
                  <a:pt x="669" y="625"/>
                </a:lnTo>
                <a:lnTo>
                  <a:pt x="702" y="565"/>
                </a:lnTo>
                <a:lnTo>
                  <a:pt x="691" y="590"/>
                </a:lnTo>
                <a:lnTo>
                  <a:pt x="712" y="523"/>
                </a:lnTo>
                <a:lnTo>
                  <a:pt x="707" y="550"/>
                </a:lnTo>
                <a:lnTo>
                  <a:pt x="714" y="478"/>
                </a:lnTo>
                <a:lnTo>
                  <a:pt x="714" y="503"/>
                </a:lnTo>
                <a:lnTo>
                  <a:pt x="707" y="431"/>
                </a:lnTo>
                <a:lnTo>
                  <a:pt x="712" y="458"/>
                </a:lnTo>
                <a:lnTo>
                  <a:pt x="691" y="391"/>
                </a:lnTo>
                <a:lnTo>
                  <a:pt x="701" y="415"/>
                </a:lnTo>
                <a:lnTo>
                  <a:pt x="668" y="354"/>
                </a:lnTo>
                <a:lnTo>
                  <a:pt x="684" y="377"/>
                </a:lnTo>
                <a:lnTo>
                  <a:pt x="640" y="325"/>
                </a:lnTo>
                <a:lnTo>
                  <a:pt x="655" y="340"/>
                </a:lnTo>
                <a:lnTo>
                  <a:pt x="603" y="296"/>
                </a:lnTo>
                <a:lnTo>
                  <a:pt x="626" y="312"/>
                </a:lnTo>
                <a:lnTo>
                  <a:pt x="565" y="279"/>
                </a:lnTo>
                <a:lnTo>
                  <a:pt x="589" y="289"/>
                </a:lnTo>
                <a:lnTo>
                  <a:pt x="522" y="268"/>
                </a:lnTo>
                <a:lnTo>
                  <a:pt x="549" y="273"/>
                </a:lnTo>
                <a:lnTo>
                  <a:pt x="477" y="266"/>
                </a:lnTo>
                <a:lnTo>
                  <a:pt x="502" y="266"/>
                </a:lnTo>
                <a:lnTo>
                  <a:pt x="430" y="273"/>
                </a:lnTo>
                <a:lnTo>
                  <a:pt x="457" y="268"/>
                </a:lnTo>
                <a:lnTo>
                  <a:pt x="390" y="289"/>
                </a:lnTo>
                <a:lnTo>
                  <a:pt x="415" y="278"/>
                </a:lnTo>
                <a:lnTo>
                  <a:pt x="355" y="311"/>
                </a:lnTo>
                <a:lnTo>
                  <a:pt x="376" y="297"/>
                </a:lnTo>
                <a:lnTo>
                  <a:pt x="323" y="341"/>
                </a:lnTo>
                <a:lnTo>
                  <a:pt x="340" y="323"/>
                </a:lnTo>
                <a:lnTo>
                  <a:pt x="297" y="375"/>
                </a:lnTo>
                <a:lnTo>
                  <a:pt x="312" y="354"/>
                </a:lnTo>
                <a:lnTo>
                  <a:pt x="279" y="415"/>
                </a:lnTo>
                <a:lnTo>
                  <a:pt x="289" y="391"/>
                </a:lnTo>
                <a:lnTo>
                  <a:pt x="268" y="458"/>
                </a:lnTo>
                <a:lnTo>
                  <a:pt x="273" y="431"/>
                </a:lnTo>
                <a:lnTo>
                  <a:pt x="266" y="503"/>
                </a:lnTo>
                <a:lnTo>
                  <a:pt x="266" y="478"/>
                </a:lnTo>
                <a:lnTo>
                  <a:pt x="273" y="550"/>
                </a:lnTo>
                <a:close/>
              </a:path>
            </a:pathLst>
          </a:custGeom>
          <a:solidFill>
            <a:srgbClr val="FF0000"/>
          </a:solidFill>
          <a:ln w="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70" name="Oval 53"/>
          <p:cNvSpPr>
            <a:spLocks noChangeArrowheads="1"/>
          </p:cNvSpPr>
          <p:nvPr/>
        </p:nvSpPr>
        <p:spPr bwMode="auto">
          <a:xfrm>
            <a:off x="6788150" y="3111500"/>
            <a:ext cx="93662" cy="103187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71" name="Freeform 54"/>
          <p:cNvSpPr>
            <a:spLocks noEditPoints="1"/>
          </p:cNvSpPr>
          <p:nvPr/>
        </p:nvSpPr>
        <p:spPr bwMode="auto">
          <a:xfrm>
            <a:off x="6770688" y="3092450"/>
            <a:ext cx="130175" cy="142875"/>
          </a:xfrm>
          <a:custGeom>
            <a:avLst/>
            <a:gdLst>
              <a:gd name="T0" fmla="*/ 4 w 490"/>
              <a:gd name="T1" fmla="*/ 202 h 490"/>
              <a:gd name="T2" fmla="*/ 22 w 490"/>
              <a:gd name="T3" fmla="*/ 143 h 490"/>
              <a:gd name="T4" fmla="*/ 67 w 490"/>
              <a:gd name="T5" fmla="*/ 76 h 490"/>
              <a:gd name="T6" fmla="*/ 113 w 490"/>
              <a:gd name="T7" fmla="*/ 39 h 490"/>
              <a:gd name="T8" fmla="*/ 189 w 490"/>
              <a:gd name="T9" fmla="*/ 6 h 490"/>
              <a:gd name="T10" fmla="*/ 251 w 490"/>
              <a:gd name="T11" fmla="*/ 0 h 490"/>
              <a:gd name="T12" fmla="*/ 334 w 490"/>
              <a:gd name="T13" fmla="*/ 17 h 490"/>
              <a:gd name="T14" fmla="*/ 387 w 490"/>
              <a:gd name="T15" fmla="*/ 46 h 490"/>
              <a:gd name="T16" fmla="*/ 444 w 490"/>
              <a:gd name="T17" fmla="*/ 102 h 490"/>
              <a:gd name="T18" fmla="*/ 473 w 490"/>
              <a:gd name="T19" fmla="*/ 155 h 490"/>
              <a:gd name="T20" fmla="*/ 489 w 490"/>
              <a:gd name="T21" fmla="*/ 238 h 490"/>
              <a:gd name="T22" fmla="*/ 483 w 490"/>
              <a:gd name="T23" fmla="*/ 300 h 490"/>
              <a:gd name="T24" fmla="*/ 451 w 490"/>
              <a:gd name="T25" fmla="*/ 376 h 490"/>
              <a:gd name="T26" fmla="*/ 414 w 490"/>
              <a:gd name="T27" fmla="*/ 421 h 490"/>
              <a:gd name="T28" fmla="*/ 346 w 490"/>
              <a:gd name="T29" fmla="*/ 468 h 490"/>
              <a:gd name="T30" fmla="*/ 287 w 490"/>
              <a:gd name="T31" fmla="*/ 486 h 490"/>
              <a:gd name="T32" fmla="*/ 202 w 490"/>
              <a:gd name="T33" fmla="*/ 486 h 490"/>
              <a:gd name="T34" fmla="*/ 143 w 490"/>
              <a:gd name="T35" fmla="*/ 467 h 490"/>
              <a:gd name="T36" fmla="*/ 76 w 490"/>
              <a:gd name="T37" fmla="*/ 422 h 490"/>
              <a:gd name="T38" fmla="*/ 38 w 490"/>
              <a:gd name="T39" fmla="*/ 376 h 490"/>
              <a:gd name="T40" fmla="*/ 6 w 490"/>
              <a:gd name="T41" fmla="*/ 300 h 490"/>
              <a:gd name="T42" fmla="*/ 136 w 490"/>
              <a:gd name="T43" fmla="*/ 274 h 490"/>
              <a:gd name="T44" fmla="*/ 139 w 490"/>
              <a:gd name="T45" fmla="*/ 282 h 490"/>
              <a:gd name="T46" fmla="*/ 170 w 490"/>
              <a:gd name="T47" fmla="*/ 328 h 490"/>
              <a:gd name="T48" fmla="*/ 177 w 490"/>
              <a:gd name="T49" fmla="*/ 334 h 490"/>
              <a:gd name="T50" fmla="*/ 228 w 490"/>
              <a:gd name="T51" fmla="*/ 356 h 490"/>
              <a:gd name="T52" fmla="*/ 238 w 490"/>
              <a:gd name="T53" fmla="*/ 357 h 490"/>
              <a:gd name="T54" fmla="*/ 294 w 490"/>
              <a:gd name="T55" fmla="*/ 345 h 490"/>
              <a:gd name="T56" fmla="*/ 301 w 490"/>
              <a:gd name="T57" fmla="*/ 342 h 490"/>
              <a:gd name="T58" fmla="*/ 342 w 490"/>
              <a:gd name="T59" fmla="*/ 301 h 490"/>
              <a:gd name="T60" fmla="*/ 345 w 490"/>
              <a:gd name="T61" fmla="*/ 294 h 490"/>
              <a:gd name="T62" fmla="*/ 357 w 490"/>
              <a:gd name="T63" fmla="*/ 238 h 490"/>
              <a:gd name="T64" fmla="*/ 356 w 490"/>
              <a:gd name="T65" fmla="*/ 228 h 490"/>
              <a:gd name="T66" fmla="*/ 334 w 490"/>
              <a:gd name="T67" fmla="*/ 177 h 490"/>
              <a:gd name="T68" fmla="*/ 328 w 490"/>
              <a:gd name="T69" fmla="*/ 170 h 490"/>
              <a:gd name="T70" fmla="*/ 282 w 490"/>
              <a:gd name="T71" fmla="*/ 139 h 490"/>
              <a:gd name="T72" fmla="*/ 274 w 490"/>
              <a:gd name="T73" fmla="*/ 136 h 490"/>
              <a:gd name="T74" fmla="*/ 215 w 490"/>
              <a:gd name="T75" fmla="*/ 136 h 490"/>
              <a:gd name="T76" fmla="*/ 207 w 490"/>
              <a:gd name="T77" fmla="*/ 139 h 490"/>
              <a:gd name="T78" fmla="*/ 160 w 490"/>
              <a:gd name="T79" fmla="*/ 170 h 490"/>
              <a:gd name="T80" fmla="*/ 155 w 490"/>
              <a:gd name="T81" fmla="*/ 177 h 490"/>
              <a:gd name="T82" fmla="*/ 134 w 490"/>
              <a:gd name="T83" fmla="*/ 228 h 490"/>
              <a:gd name="T84" fmla="*/ 133 w 490"/>
              <a:gd name="T85" fmla="*/ 238 h 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90" h="490">
                <a:moveTo>
                  <a:pt x="0" y="251"/>
                </a:moveTo>
                <a:cubicBezTo>
                  <a:pt x="0" y="247"/>
                  <a:pt x="0" y="242"/>
                  <a:pt x="0" y="238"/>
                </a:cubicBezTo>
                <a:lnTo>
                  <a:pt x="4" y="202"/>
                </a:lnTo>
                <a:cubicBezTo>
                  <a:pt x="4" y="197"/>
                  <a:pt x="5" y="193"/>
                  <a:pt x="6" y="189"/>
                </a:cubicBezTo>
                <a:lnTo>
                  <a:pt x="17" y="155"/>
                </a:lnTo>
                <a:cubicBezTo>
                  <a:pt x="18" y="151"/>
                  <a:pt x="20" y="147"/>
                  <a:pt x="22" y="143"/>
                </a:cubicBezTo>
                <a:lnTo>
                  <a:pt x="39" y="113"/>
                </a:lnTo>
                <a:cubicBezTo>
                  <a:pt x="40" y="109"/>
                  <a:pt x="43" y="106"/>
                  <a:pt x="45" y="103"/>
                </a:cubicBezTo>
                <a:lnTo>
                  <a:pt x="67" y="76"/>
                </a:lnTo>
                <a:cubicBezTo>
                  <a:pt x="70" y="73"/>
                  <a:pt x="73" y="70"/>
                  <a:pt x="76" y="67"/>
                </a:cubicBezTo>
                <a:lnTo>
                  <a:pt x="103" y="45"/>
                </a:lnTo>
                <a:cubicBezTo>
                  <a:pt x="106" y="43"/>
                  <a:pt x="109" y="40"/>
                  <a:pt x="113" y="39"/>
                </a:cubicBezTo>
                <a:lnTo>
                  <a:pt x="143" y="22"/>
                </a:lnTo>
                <a:cubicBezTo>
                  <a:pt x="147" y="20"/>
                  <a:pt x="151" y="18"/>
                  <a:pt x="155" y="17"/>
                </a:cubicBezTo>
                <a:lnTo>
                  <a:pt x="189" y="6"/>
                </a:lnTo>
                <a:cubicBezTo>
                  <a:pt x="193" y="5"/>
                  <a:pt x="197" y="4"/>
                  <a:pt x="202" y="4"/>
                </a:cubicBezTo>
                <a:lnTo>
                  <a:pt x="238" y="0"/>
                </a:lnTo>
                <a:cubicBezTo>
                  <a:pt x="242" y="0"/>
                  <a:pt x="247" y="0"/>
                  <a:pt x="251" y="0"/>
                </a:cubicBezTo>
                <a:lnTo>
                  <a:pt x="287" y="4"/>
                </a:lnTo>
                <a:cubicBezTo>
                  <a:pt x="291" y="4"/>
                  <a:pt x="296" y="5"/>
                  <a:pt x="300" y="6"/>
                </a:cubicBezTo>
                <a:lnTo>
                  <a:pt x="334" y="17"/>
                </a:lnTo>
                <a:cubicBezTo>
                  <a:pt x="338" y="18"/>
                  <a:pt x="342" y="20"/>
                  <a:pt x="346" y="22"/>
                </a:cubicBezTo>
                <a:lnTo>
                  <a:pt x="376" y="38"/>
                </a:lnTo>
                <a:cubicBezTo>
                  <a:pt x="380" y="40"/>
                  <a:pt x="384" y="43"/>
                  <a:pt x="387" y="46"/>
                </a:cubicBezTo>
                <a:lnTo>
                  <a:pt x="413" y="67"/>
                </a:lnTo>
                <a:cubicBezTo>
                  <a:pt x="416" y="70"/>
                  <a:pt x="419" y="73"/>
                  <a:pt x="422" y="76"/>
                </a:cubicBezTo>
                <a:lnTo>
                  <a:pt x="444" y="102"/>
                </a:lnTo>
                <a:cubicBezTo>
                  <a:pt x="446" y="106"/>
                  <a:pt x="449" y="109"/>
                  <a:pt x="451" y="113"/>
                </a:cubicBezTo>
                <a:lnTo>
                  <a:pt x="467" y="143"/>
                </a:lnTo>
                <a:cubicBezTo>
                  <a:pt x="470" y="147"/>
                  <a:pt x="471" y="151"/>
                  <a:pt x="473" y="155"/>
                </a:cubicBezTo>
                <a:lnTo>
                  <a:pt x="483" y="189"/>
                </a:lnTo>
                <a:cubicBezTo>
                  <a:pt x="484" y="193"/>
                  <a:pt x="485" y="197"/>
                  <a:pt x="486" y="202"/>
                </a:cubicBezTo>
                <a:lnTo>
                  <a:pt x="489" y="238"/>
                </a:lnTo>
                <a:cubicBezTo>
                  <a:pt x="490" y="242"/>
                  <a:pt x="490" y="247"/>
                  <a:pt x="489" y="251"/>
                </a:cubicBezTo>
                <a:lnTo>
                  <a:pt x="486" y="287"/>
                </a:lnTo>
                <a:cubicBezTo>
                  <a:pt x="485" y="291"/>
                  <a:pt x="484" y="296"/>
                  <a:pt x="483" y="300"/>
                </a:cubicBezTo>
                <a:lnTo>
                  <a:pt x="473" y="334"/>
                </a:lnTo>
                <a:cubicBezTo>
                  <a:pt x="471" y="338"/>
                  <a:pt x="470" y="342"/>
                  <a:pt x="468" y="346"/>
                </a:cubicBezTo>
                <a:lnTo>
                  <a:pt x="451" y="376"/>
                </a:lnTo>
                <a:cubicBezTo>
                  <a:pt x="449" y="380"/>
                  <a:pt x="446" y="384"/>
                  <a:pt x="443" y="388"/>
                </a:cubicBezTo>
                <a:lnTo>
                  <a:pt x="421" y="414"/>
                </a:lnTo>
                <a:cubicBezTo>
                  <a:pt x="419" y="416"/>
                  <a:pt x="416" y="419"/>
                  <a:pt x="414" y="421"/>
                </a:cubicBezTo>
                <a:lnTo>
                  <a:pt x="388" y="443"/>
                </a:lnTo>
                <a:cubicBezTo>
                  <a:pt x="384" y="446"/>
                  <a:pt x="380" y="449"/>
                  <a:pt x="376" y="451"/>
                </a:cubicBezTo>
                <a:lnTo>
                  <a:pt x="346" y="468"/>
                </a:lnTo>
                <a:cubicBezTo>
                  <a:pt x="342" y="470"/>
                  <a:pt x="338" y="471"/>
                  <a:pt x="334" y="473"/>
                </a:cubicBezTo>
                <a:lnTo>
                  <a:pt x="300" y="483"/>
                </a:lnTo>
                <a:cubicBezTo>
                  <a:pt x="296" y="484"/>
                  <a:pt x="291" y="485"/>
                  <a:pt x="287" y="486"/>
                </a:cubicBezTo>
                <a:lnTo>
                  <a:pt x="251" y="489"/>
                </a:lnTo>
                <a:cubicBezTo>
                  <a:pt x="247" y="490"/>
                  <a:pt x="242" y="490"/>
                  <a:pt x="238" y="489"/>
                </a:cubicBezTo>
                <a:lnTo>
                  <a:pt x="202" y="486"/>
                </a:lnTo>
                <a:cubicBezTo>
                  <a:pt x="197" y="485"/>
                  <a:pt x="193" y="484"/>
                  <a:pt x="189" y="483"/>
                </a:cubicBezTo>
                <a:lnTo>
                  <a:pt x="155" y="473"/>
                </a:lnTo>
                <a:cubicBezTo>
                  <a:pt x="151" y="471"/>
                  <a:pt x="147" y="470"/>
                  <a:pt x="143" y="467"/>
                </a:cubicBezTo>
                <a:lnTo>
                  <a:pt x="113" y="451"/>
                </a:lnTo>
                <a:cubicBezTo>
                  <a:pt x="109" y="449"/>
                  <a:pt x="106" y="446"/>
                  <a:pt x="102" y="444"/>
                </a:cubicBezTo>
                <a:lnTo>
                  <a:pt x="76" y="422"/>
                </a:lnTo>
                <a:cubicBezTo>
                  <a:pt x="73" y="419"/>
                  <a:pt x="70" y="416"/>
                  <a:pt x="67" y="413"/>
                </a:cubicBezTo>
                <a:lnTo>
                  <a:pt x="46" y="387"/>
                </a:lnTo>
                <a:cubicBezTo>
                  <a:pt x="43" y="384"/>
                  <a:pt x="40" y="380"/>
                  <a:pt x="38" y="376"/>
                </a:cubicBezTo>
                <a:lnTo>
                  <a:pt x="22" y="346"/>
                </a:lnTo>
                <a:cubicBezTo>
                  <a:pt x="20" y="342"/>
                  <a:pt x="18" y="338"/>
                  <a:pt x="17" y="334"/>
                </a:cubicBezTo>
                <a:lnTo>
                  <a:pt x="6" y="300"/>
                </a:lnTo>
                <a:cubicBezTo>
                  <a:pt x="5" y="296"/>
                  <a:pt x="4" y="291"/>
                  <a:pt x="4" y="287"/>
                </a:cubicBezTo>
                <a:lnTo>
                  <a:pt x="0" y="251"/>
                </a:lnTo>
                <a:close/>
                <a:moveTo>
                  <a:pt x="136" y="274"/>
                </a:moveTo>
                <a:lnTo>
                  <a:pt x="134" y="261"/>
                </a:lnTo>
                <a:lnTo>
                  <a:pt x="144" y="294"/>
                </a:lnTo>
                <a:lnTo>
                  <a:pt x="139" y="282"/>
                </a:lnTo>
                <a:lnTo>
                  <a:pt x="156" y="313"/>
                </a:lnTo>
                <a:lnTo>
                  <a:pt x="148" y="302"/>
                </a:lnTo>
                <a:lnTo>
                  <a:pt x="170" y="328"/>
                </a:lnTo>
                <a:lnTo>
                  <a:pt x="161" y="319"/>
                </a:lnTo>
                <a:lnTo>
                  <a:pt x="188" y="341"/>
                </a:lnTo>
                <a:lnTo>
                  <a:pt x="177" y="334"/>
                </a:lnTo>
                <a:lnTo>
                  <a:pt x="207" y="351"/>
                </a:lnTo>
                <a:lnTo>
                  <a:pt x="195" y="345"/>
                </a:lnTo>
                <a:lnTo>
                  <a:pt x="228" y="356"/>
                </a:lnTo>
                <a:lnTo>
                  <a:pt x="215" y="353"/>
                </a:lnTo>
                <a:lnTo>
                  <a:pt x="251" y="357"/>
                </a:lnTo>
                <a:lnTo>
                  <a:pt x="238" y="357"/>
                </a:lnTo>
                <a:lnTo>
                  <a:pt x="274" y="353"/>
                </a:lnTo>
                <a:lnTo>
                  <a:pt x="261" y="356"/>
                </a:lnTo>
                <a:lnTo>
                  <a:pt x="294" y="345"/>
                </a:lnTo>
                <a:lnTo>
                  <a:pt x="282" y="350"/>
                </a:lnTo>
                <a:lnTo>
                  <a:pt x="313" y="334"/>
                </a:lnTo>
                <a:lnTo>
                  <a:pt x="301" y="342"/>
                </a:lnTo>
                <a:lnTo>
                  <a:pt x="327" y="320"/>
                </a:lnTo>
                <a:lnTo>
                  <a:pt x="320" y="327"/>
                </a:lnTo>
                <a:lnTo>
                  <a:pt x="342" y="301"/>
                </a:lnTo>
                <a:lnTo>
                  <a:pt x="334" y="313"/>
                </a:lnTo>
                <a:lnTo>
                  <a:pt x="350" y="282"/>
                </a:lnTo>
                <a:lnTo>
                  <a:pt x="345" y="294"/>
                </a:lnTo>
                <a:lnTo>
                  <a:pt x="356" y="261"/>
                </a:lnTo>
                <a:lnTo>
                  <a:pt x="353" y="274"/>
                </a:lnTo>
                <a:lnTo>
                  <a:pt x="357" y="238"/>
                </a:lnTo>
                <a:lnTo>
                  <a:pt x="357" y="251"/>
                </a:lnTo>
                <a:lnTo>
                  <a:pt x="353" y="215"/>
                </a:lnTo>
                <a:lnTo>
                  <a:pt x="356" y="228"/>
                </a:lnTo>
                <a:lnTo>
                  <a:pt x="345" y="195"/>
                </a:lnTo>
                <a:lnTo>
                  <a:pt x="351" y="207"/>
                </a:lnTo>
                <a:lnTo>
                  <a:pt x="334" y="177"/>
                </a:lnTo>
                <a:lnTo>
                  <a:pt x="341" y="188"/>
                </a:lnTo>
                <a:lnTo>
                  <a:pt x="319" y="161"/>
                </a:lnTo>
                <a:lnTo>
                  <a:pt x="328" y="170"/>
                </a:lnTo>
                <a:lnTo>
                  <a:pt x="302" y="148"/>
                </a:lnTo>
                <a:lnTo>
                  <a:pt x="313" y="156"/>
                </a:lnTo>
                <a:lnTo>
                  <a:pt x="282" y="139"/>
                </a:lnTo>
                <a:lnTo>
                  <a:pt x="294" y="144"/>
                </a:lnTo>
                <a:lnTo>
                  <a:pt x="261" y="134"/>
                </a:lnTo>
                <a:lnTo>
                  <a:pt x="274" y="136"/>
                </a:lnTo>
                <a:lnTo>
                  <a:pt x="238" y="133"/>
                </a:lnTo>
                <a:lnTo>
                  <a:pt x="251" y="133"/>
                </a:lnTo>
                <a:lnTo>
                  <a:pt x="215" y="136"/>
                </a:lnTo>
                <a:lnTo>
                  <a:pt x="228" y="134"/>
                </a:lnTo>
                <a:lnTo>
                  <a:pt x="195" y="144"/>
                </a:lnTo>
                <a:lnTo>
                  <a:pt x="207" y="139"/>
                </a:lnTo>
                <a:lnTo>
                  <a:pt x="177" y="155"/>
                </a:lnTo>
                <a:lnTo>
                  <a:pt x="187" y="149"/>
                </a:lnTo>
                <a:lnTo>
                  <a:pt x="160" y="170"/>
                </a:lnTo>
                <a:lnTo>
                  <a:pt x="170" y="160"/>
                </a:lnTo>
                <a:lnTo>
                  <a:pt x="149" y="187"/>
                </a:lnTo>
                <a:lnTo>
                  <a:pt x="155" y="177"/>
                </a:lnTo>
                <a:lnTo>
                  <a:pt x="139" y="207"/>
                </a:lnTo>
                <a:lnTo>
                  <a:pt x="144" y="195"/>
                </a:lnTo>
                <a:lnTo>
                  <a:pt x="134" y="228"/>
                </a:lnTo>
                <a:lnTo>
                  <a:pt x="136" y="215"/>
                </a:lnTo>
                <a:lnTo>
                  <a:pt x="133" y="251"/>
                </a:lnTo>
                <a:lnTo>
                  <a:pt x="133" y="238"/>
                </a:lnTo>
                <a:lnTo>
                  <a:pt x="136" y="274"/>
                </a:lnTo>
                <a:close/>
              </a:path>
            </a:pathLst>
          </a:custGeom>
          <a:solidFill>
            <a:srgbClr val="FF0000"/>
          </a:solidFill>
          <a:ln w="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72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0187" y="476672"/>
            <a:ext cx="288032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 №81</a:t>
            </a:r>
            <a:endParaRPr lang="ru-RU" sz="3600" b="1" dirty="0">
              <a:ln w="12700">
                <a:solidFill>
                  <a:srgbClr val="7030A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AutoShape 4"/>
          <p:cNvSpPr>
            <a:spLocks noChangeAspect="1" noChangeArrowheads="1" noTextEdit="1"/>
          </p:cNvSpPr>
          <p:nvPr/>
        </p:nvSpPr>
        <p:spPr bwMode="auto">
          <a:xfrm>
            <a:off x="366713" y="476250"/>
            <a:ext cx="9174162" cy="583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2371725" y="5583238"/>
            <a:ext cx="557212" cy="6572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Freeform 7"/>
          <p:cNvSpPr>
            <a:spLocks noEditPoints="1"/>
          </p:cNvSpPr>
          <p:nvPr/>
        </p:nvSpPr>
        <p:spPr bwMode="auto">
          <a:xfrm>
            <a:off x="2365375" y="5576888"/>
            <a:ext cx="569912" cy="669925"/>
          </a:xfrm>
          <a:custGeom>
            <a:avLst/>
            <a:gdLst>
              <a:gd name="T0" fmla="*/ 0 w 359"/>
              <a:gd name="T1" fmla="*/ 0 h 422"/>
              <a:gd name="T2" fmla="*/ 359 w 359"/>
              <a:gd name="T3" fmla="*/ 0 h 422"/>
              <a:gd name="T4" fmla="*/ 359 w 359"/>
              <a:gd name="T5" fmla="*/ 422 h 422"/>
              <a:gd name="T6" fmla="*/ 0 w 359"/>
              <a:gd name="T7" fmla="*/ 422 h 422"/>
              <a:gd name="T8" fmla="*/ 0 w 359"/>
              <a:gd name="T9" fmla="*/ 0 h 422"/>
              <a:gd name="T10" fmla="*/ 8 w 359"/>
              <a:gd name="T11" fmla="*/ 418 h 422"/>
              <a:gd name="T12" fmla="*/ 4 w 359"/>
              <a:gd name="T13" fmla="*/ 414 h 422"/>
              <a:gd name="T14" fmla="*/ 355 w 359"/>
              <a:gd name="T15" fmla="*/ 414 h 422"/>
              <a:gd name="T16" fmla="*/ 351 w 359"/>
              <a:gd name="T17" fmla="*/ 418 h 422"/>
              <a:gd name="T18" fmla="*/ 351 w 359"/>
              <a:gd name="T19" fmla="*/ 4 h 422"/>
              <a:gd name="T20" fmla="*/ 355 w 359"/>
              <a:gd name="T21" fmla="*/ 9 h 422"/>
              <a:gd name="T22" fmla="*/ 4 w 359"/>
              <a:gd name="T23" fmla="*/ 9 h 422"/>
              <a:gd name="T24" fmla="*/ 8 w 359"/>
              <a:gd name="T25" fmla="*/ 4 h 422"/>
              <a:gd name="T26" fmla="*/ 8 w 359"/>
              <a:gd name="T27" fmla="*/ 418 h 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59" h="422">
                <a:moveTo>
                  <a:pt x="0" y="0"/>
                </a:moveTo>
                <a:lnTo>
                  <a:pt x="359" y="0"/>
                </a:lnTo>
                <a:lnTo>
                  <a:pt x="359" y="422"/>
                </a:lnTo>
                <a:lnTo>
                  <a:pt x="0" y="422"/>
                </a:lnTo>
                <a:lnTo>
                  <a:pt x="0" y="0"/>
                </a:lnTo>
                <a:close/>
                <a:moveTo>
                  <a:pt x="8" y="418"/>
                </a:moveTo>
                <a:lnTo>
                  <a:pt x="4" y="414"/>
                </a:lnTo>
                <a:lnTo>
                  <a:pt x="355" y="414"/>
                </a:lnTo>
                <a:lnTo>
                  <a:pt x="351" y="418"/>
                </a:lnTo>
                <a:lnTo>
                  <a:pt x="351" y="4"/>
                </a:lnTo>
                <a:lnTo>
                  <a:pt x="355" y="9"/>
                </a:lnTo>
                <a:lnTo>
                  <a:pt x="4" y="9"/>
                </a:lnTo>
                <a:lnTo>
                  <a:pt x="8" y="4"/>
                </a:lnTo>
                <a:lnTo>
                  <a:pt x="8" y="418"/>
                </a:lnTo>
                <a:close/>
              </a:path>
            </a:pathLst>
          </a:cu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2498725" y="5672138"/>
            <a:ext cx="506412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2813050" y="5672138"/>
            <a:ext cx="296862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Freeform 10"/>
          <p:cNvSpPr>
            <a:spLocks noEditPoints="1"/>
          </p:cNvSpPr>
          <p:nvPr/>
        </p:nvSpPr>
        <p:spPr bwMode="auto">
          <a:xfrm>
            <a:off x="6011863" y="3194050"/>
            <a:ext cx="800100" cy="669925"/>
          </a:xfrm>
          <a:custGeom>
            <a:avLst/>
            <a:gdLst>
              <a:gd name="T0" fmla="*/ 0 w 504"/>
              <a:gd name="T1" fmla="*/ 0 h 422"/>
              <a:gd name="T2" fmla="*/ 504 w 504"/>
              <a:gd name="T3" fmla="*/ 0 h 422"/>
              <a:gd name="T4" fmla="*/ 504 w 504"/>
              <a:gd name="T5" fmla="*/ 422 h 422"/>
              <a:gd name="T6" fmla="*/ 0 w 504"/>
              <a:gd name="T7" fmla="*/ 422 h 422"/>
              <a:gd name="T8" fmla="*/ 0 w 504"/>
              <a:gd name="T9" fmla="*/ 0 h 422"/>
              <a:gd name="T10" fmla="*/ 8 w 504"/>
              <a:gd name="T11" fmla="*/ 418 h 422"/>
              <a:gd name="T12" fmla="*/ 4 w 504"/>
              <a:gd name="T13" fmla="*/ 413 h 422"/>
              <a:gd name="T14" fmla="*/ 500 w 504"/>
              <a:gd name="T15" fmla="*/ 413 h 422"/>
              <a:gd name="T16" fmla="*/ 496 w 504"/>
              <a:gd name="T17" fmla="*/ 418 h 422"/>
              <a:gd name="T18" fmla="*/ 496 w 504"/>
              <a:gd name="T19" fmla="*/ 4 h 422"/>
              <a:gd name="T20" fmla="*/ 500 w 504"/>
              <a:gd name="T21" fmla="*/ 8 h 422"/>
              <a:gd name="T22" fmla="*/ 4 w 504"/>
              <a:gd name="T23" fmla="*/ 8 h 422"/>
              <a:gd name="T24" fmla="*/ 8 w 504"/>
              <a:gd name="T25" fmla="*/ 4 h 422"/>
              <a:gd name="T26" fmla="*/ 8 w 504"/>
              <a:gd name="T27" fmla="*/ 418 h 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04" h="422">
                <a:moveTo>
                  <a:pt x="0" y="0"/>
                </a:moveTo>
                <a:lnTo>
                  <a:pt x="504" y="0"/>
                </a:lnTo>
                <a:lnTo>
                  <a:pt x="504" y="422"/>
                </a:lnTo>
                <a:lnTo>
                  <a:pt x="0" y="422"/>
                </a:lnTo>
                <a:lnTo>
                  <a:pt x="0" y="0"/>
                </a:lnTo>
                <a:close/>
                <a:moveTo>
                  <a:pt x="8" y="418"/>
                </a:moveTo>
                <a:lnTo>
                  <a:pt x="4" y="413"/>
                </a:lnTo>
                <a:lnTo>
                  <a:pt x="500" y="413"/>
                </a:lnTo>
                <a:lnTo>
                  <a:pt x="496" y="418"/>
                </a:lnTo>
                <a:lnTo>
                  <a:pt x="496" y="4"/>
                </a:lnTo>
                <a:lnTo>
                  <a:pt x="500" y="8"/>
                </a:lnTo>
                <a:lnTo>
                  <a:pt x="4" y="8"/>
                </a:lnTo>
                <a:lnTo>
                  <a:pt x="8" y="4"/>
                </a:lnTo>
                <a:lnTo>
                  <a:pt x="8" y="418"/>
                </a:lnTo>
                <a:close/>
              </a:path>
            </a:pathLst>
          </a:cu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6146800" y="3287713"/>
            <a:ext cx="5048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D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6462713" y="3487738"/>
            <a:ext cx="2762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6604000" y="3487738"/>
            <a:ext cx="2016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Freeform 14"/>
          <p:cNvSpPr>
            <a:spLocks noEditPoints="1"/>
          </p:cNvSpPr>
          <p:nvPr/>
        </p:nvSpPr>
        <p:spPr bwMode="auto">
          <a:xfrm>
            <a:off x="3802063" y="4386263"/>
            <a:ext cx="569912" cy="668338"/>
          </a:xfrm>
          <a:custGeom>
            <a:avLst/>
            <a:gdLst>
              <a:gd name="T0" fmla="*/ 0 w 359"/>
              <a:gd name="T1" fmla="*/ 0 h 421"/>
              <a:gd name="T2" fmla="*/ 359 w 359"/>
              <a:gd name="T3" fmla="*/ 0 h 421"/>
              <a:gd name="T4" fmla="*/ 359 w 359"/>
              <a:gd name="T5" fmla="*/ 421 h 421"/>
              <a:gd name="T6" fmla="*/ 0 w 359"/>
              <a:gd name="T7" fmla="*/ 421 h 421"/>
              <a:gd name="T8" fmla="*/ 0 w 359"/>
              <a:gd name="T9" fmla="*/ 0 h 421"/>
              <a:gd name="T10" fmla="*/ 8 w 359"/>
              <a:gd name="T11" fmla="*/ 417 h 421"/>
              <a:gd name="T12" fmla="*/ 4 w 359"/>
              <a:gd name="T13" fmla="*/ 413 h 421"/>
              <a:gd name="T14" fmla="*/ 355 w 359"/>
              <a:gd name="T15" fmla="*/ 413 h 421"/>
              <a:gd name="T16" fmla="*/ 351 w 359"/>
              <a:gd name="T17" fmla="*/ 417 h 421"/>
              <a:gd name="T18" fmla="*/ 351 w 359"/>
              <a:gd name="T19" fmla="*/ 4 h 421"/>
              <a:gd name="T20" fmla="*/ 355 w 359"/>
              <a:gd name="T21" fmla="*/ 8 h 421"/>
              <a:gd name="T22" fmla="*/ 4 w 359"/>
              <a:gd name="T23" fmla="*/ 8 h 421"/>
              <a:gd name="T24" fmla="*/ 8 w 359"/>
              <a:gd name="T25" fmla="*/ 4 h 421"/>
              <a:gd name="T26" fmla="*/ 8 w 359"/>
              <a:gd name="T27" fmla="*/ 417 h 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59" h="421">
                <a:moveTo>
                  <a:pt x="0" y="0"/>
                </a:moveTo>
                <a:lnTo>
                  <a:pt x="359" y="0"/>
                </a:lnTo>
                <a:lnTo>
                  <a:pt x="359" y="421"/>
                </a:lnTo>
                <a:lnTo>
                  <a:pt x="0" y="421"/>
                </a:lnTo>
                <a:lnTo>
                  <a:pt x="0" y="0"/>
                </a:lnTo>
                <a:close/>
                <a:moveTo>
                  <a:pt x="8" y="417"/>
                </a:moveTo>
                <a:lnTo>
                  <a:pt x="4" y="413"/>
                </a:lnTo>
                <a:lnTo>
                  <a:pt x="355" y="413"/>
                </a:lnTo>
                <a:lnTo>
                  <a:pt x="351" y="417"/>
                </a:lnTo>
                <a:lnTo>
                  <a:pt x="351" y="4"/>
                </a:lnTo>
                <a:lnTo>
                  <a:pt x="355" y="8"/>
                </a:lnTo>
                <a:lnTo>
                  <a:pt x="4" y="8"/>
                </a:lnTo>
                <a:lnTo>
                  <a:pt x="8" y="4"/>
                </a:lnTo>
                <a:lnTo>
                  <a:pt x="8" y="417"/>
                </a:lnTo>
                <a:close/>
              </a:path>
            </a:pathLst>
          </a:cu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3935413" y="4479925"/>
            <a:ext cx="481012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B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4227513" y="4479925"/>
            <a:ext cx="29527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Freeform 17"/>
          <p:cNvSpPr>
            <a:spLocks noEditPoints="1"/>
          </p:cNvSpPr>
          <p:nvPr/>
        </p:nvSpPr>
        <p:spPr bwMode="auto">
          <a:xfrm>
            <a:off x="5883275" y="5619750"/>
            <a:ext cx="569912" cy="669925"/>
          </a:xfrm>
          <a:custGeom>
            <a:avLst/>
            <a:gdLst>
              <a:gd name="T0" fmla="*/ 0 w 359"/>
              <a:gd name="T1" fmla="*/ 0 h 422"/>
              <a:gd name="T2" fmla="*/ 359 w 359"/>
              <a:gd name="T3" fmla="*/ 0 h 422"/>
              <a:gd name="T4" fmla="*/ 359 w 359"/>
              <a:gd name="T5" fmla="*/ 422 h 422"/>
              <a:gd name="T6" fmla="*/ 0 w 359"/>
              <a:gd name="T7" fmla="*/ 422 h 422"/>
              <a:gd name="T8" fmla="*/ 0 w 359"/>
              <a:gd name="T9" fmla="*/ 0 h 422"/>
              <a:gd name="T10" fmla="*/ 8 w 359"/>
              <a:gd name="T11" fmla="*/ 418 h 422"/>
              <a:gd name="T12" fmla="*/ 4 w 359"/>
              <a:gd name="T13" fmla="*/ 414 h 422"/>
              <a:gd name="T14" fmla="*/ 355 w 359"/>
              <a:gd name="T15" fmla="*/ 414 h 422"/>
              <a:gd name="T16" fmla="*/ 352 w 359"/>
              <a:gd name="T17" fmla="*/ 418 h 422"/>
              <a:gd name="T18" fmla="*/ 352 w 359"/>
              <a:gd name="T19" fmla="*/ 4 h 422"/>
              <a:gd name="T20" fmla="*/ 355 w 359"/>
              <a:gd name="T21" fmla="*/ 9 h 422"/>
              <a:gd name="T22" fmla="*/ 4 w 359"/>
              <a:gd name="T23" fmla="*/ 9 h 422"/>
              <a:gd name="T24" fmla="*/ 8 w 359"/>
              <a:gd name="T25" fmla="*/ 4 h 422"/>
              <a:gd name="T26" fmla="*/ 8 w 359"/>
              <a:gd name="T27" fmla="*/ 418 h 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59" h="422">
                <a:moveTo>
                  <a:pt x="0" y="0"/>
                </a:moveTo>
                <a:lnTo>
                  <a:pt x="359" y="0"/>
                </a:lnTo>
                <a:lnTo>
                  <a:pt x="359" y="422"/>
                </a:lnTo>
                <a:lnTo>
                  <a:pt x="0" y="422"/>
                </a:lnTo>
                <a:lnTo>
                  <a:pt x="0" y="0"/>
                </a:lnTo>
                <a:close/>
                <a:moveTo>
                  <a:pt x="8" y="418"/>
                </a:moveTo>
                <a:lnTo>
                  <a:pt x="4" y="414"/>
                </a:lnTo>
                <a:lnTo>
                  <a:pt x="355" y="414"/>
                </a:lnTo>
                <a:lnTo>
                  <a:pt x="352" y="418"/>
                </a:lnTo>
                <a:lnTo>
                  <a:pt x="352" y="4"/>
                </a:lnTo>
                <a:lnTo>
                  <a:pt x="355" y="9"/>
                </a:lnTo>
                <a:lnTo>
                  <a:pt x="4" y="9"/>
                </a:lnTo>
                <a:lnTo>
                  <a:pt x="8" y="4"/>
                </a:lnTo>
                <a:lnTo>
                  <a:pt x="8" y="418"/>
                </a:lnTo>
                <a:close/>
              </a:path>
            </a:pathLst>
          </a:cu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6018213" y="5715000"/>
            <a:ext cx="50482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D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6332538" y="5715000"/>
            <a:ext cx="29527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Freeform 20"/>
          <p:cNvSpPr>
            <a:spLocks noEditPoints="1"/>
          </p:cNvSpPr>
          <p:nvPr/>
        </p:nvSpPr>
        <p:spPr bwMode="auto">
          <a:xfrm>
            <a:off x="7134225" y="4545013"/>
            <a:ext cx="571500" cy="669925"/>
          </a:xfrm>
          <a:custGeom>
            <a:avLst/>
            <a:gdLst>
              <a:gd name="T0" fmla="*/ 0 w 360"/>
              <a:gd name="T1" fmla="*/ 0 h 422"/>
              <a:gd name="T2" fmla="*/ 360 w 360"/>
              <a:gd name="T3" fmla="*/ 0 h 422"/>
              <a:gd name="T4" fmla="*/ 360 w 360"/>
              <a:gd name="T5" fmla="*/ 422 h 422"/>
              <a:gd name="T6" fmla="*/ 0 w 360"/>
              <a:gd name="T7" fmla="*/ 422 h 422"/>
              <a:gd name="T8" fmla="*/ 0 w 360"/>
              <a:gd name="T9" fmla="*/ 0 h 422"/>
              <a:gd name="T10" fmla="*/ 8 w 360"/>
              <a:gd name="T11" fmla="*/ 417 h 422"/>
              <a:gd name="T12" fmla="*/ 4 w 360"/>
              <a:gd name="T13" fmla="*/ 413 h 422"/>
              <a:gd name="T14" fmla="*/ 356 w 360"/>
              <a:gd name="T15" fmla="*/ 413 h 422"/>
              <a:gd name="T16" fmla="*/ 352 w 360"/>
              <a:gd name="T17" fmla="*/ 417 h 422"/>
              <a:gd name="T18" fmla="*/ 352 w 360"/>
              <a:gd name="T19" fmla="*/ 4 h 422"/>
              <a:gd name="T20" fmla="*/ 356 w 360"/>
              <a:gd name="T21" fmla="*/ 8 h 422"/>
              <a:gd name="T22" fmla="*/ 4 w 360"/>
              <a:gd name="T23" fmla="*/ 8 h 422"/>
              <a:gd name="T24" fmla="*/ 8 w 360"/>
              <a:gd name="T25" fmla="*/ 4 h 422"/>
              <a:gd name="T26" fmla="*/ 8 w 360"/>
              <a:gd name="T27" fmla="*/ 417 h 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60" h="422">
                <a:moveTo>
                  <a:pt x="0" y="0"/>
                </a:moveTo>
                <a:lnTo>
                  <a:pt x="360" y="0"/>
                </a:lnTo>
                <a:lnTo>
                  <a:pt x="360" y="422"/>
                </a:lnTo>
                <a:lnTo>
                  <a:pt x="0" y="422"/>
                </a:lnTo>
                <a:lnTo>
                  <a:pt x="0" y="0"/>
                </a:lnTo>
                <a:close/>
                <a:moveTo>
                  <a:pt x="8" y="417"/>
                </a:moveTo>
                <a:lnTo>
                  <a:pt x="4" y="413"/>
                </a:lnTo>
                <a:lnTo>
                  <a:pt x="356" y="413"/>
                </a:lnTo>
                <a:lnTo>
                  <a:pt x="352" y="417"/>
                </a:lnTo>
                <a:lnTo>
                  <a:pt x="352" y="4"/>
                </a:lnTo>
                <a:lnTo>
                  <a:pt x="356" y="8"/>
                </a:lnTo>
                <a:lnTo>
                  <a:pt x="4" y="8"/>
                </a:lnTo>
                <a:lnTo>
                  <a:pt x="8" y="4"/>
                </a:lnTo>
                <a:lnTo>
                  <a:pt x="8" y="417"/>
                </a:lnTo>
                <a:close/>
              </a:path>
            </a:pathLst>
          </a:cu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7267575" y="4638675"/>
            <a:ext cx="506412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2"/>
          <p:cNvSpPr>
            <a:spLocks noChangeArrowheads="1"/>
          </p:cNvSpPr>
          <p:nvPr/>
        </p:nvSpPr>
        <p:spPr bwMode="auto">
          <a:xfrm>
            <a:off x="7581900" y="4638675"/>
            <a:ext cx="296862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Freeform 23"/>
          <p:cNvSpPr>
            <a:spLocks noEditPoints="1"/>
          </p:cNvSpPr>
          <p:nvPr/>
        </p:nvSpPr>
        <p:spPr bwMode="auto">
          <a:xfrm>
            <a:off x="7107238" y="2120900"/>
            <a:ext cx="820737" cy="669925"/>
          </a:xfrm>
          <a:custGeom>
            <a:avLst/>
            <a:gdLst>
              <a:gd name="T0" fmla="*/ 0 w 517"/>
              <a:gd name="T1" fmla="*/ 0 h 422"/>
              <a:gd name="T2" fmla="*/ 517 w 517"/>
              <a:gd name="T3" fmla="*/ 0 h 422"/>
              <a:gd name="T4" fmla="*/ 517 w 517"/>
              <a:gd name="T5" fmla="*/ 422 h 422"/>
              <a:gd name="T6" fmla="*/ 0 w 517"/>
              <a:gd name="T7" fmla="*/ 422 h 422"/>
              <a:gd name="T8" fmla="*/ 0 w 517"/>
              <a:gd name="T9" fmla="*/ 0 h 422"/>
              <a:gd name="T10" fmla="*/ 8 w 517"/>
              <a:gd name="T11" fmla="*/ 418 h 422"/>
              <a:gd name="T12" fmla="*/ 4 w 517"/>
              <a:gd name="T13" fmla="*/ 413 h 422"/>
              <a:gd name="T14" fmla="*/ 513 w 517"/>
              <a:gd name="T15" fmla="*/ 413 h 422"/>
              <a:gd name="T16" fmla="*/ 509 w 517"/>
              <a:gd name="T17" fmla="*/ 418 h 422"/>
              <a:gd name="T18" fmla="*/ 509 w 517"/>
              <a:gd name="T19" fmla="*/ 4 h 422"/>
              <a:gd name="T20" fmla="*/ 513 w 517"/>
              <a:gd name="T21" fmla="*/ 8 h 422"/>
              <a:gd name="T22" fmla="*/ 4 w 517"/>
              <a:gd name="T23" fmla="*/ 8 h 422"/>
              <a:gd name="T24" fmla="*/ 8 w 517"/>
              <a:gd name="T25" fmla="*/ 4 h 422"/>
              <a:gd name="T26" fmla="*/ 8 w 517"/>
              <a:gd name="T27" fmla="*/ 418 h 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17" h="422">
                <a:moveTo>
                  <a:pt x="0" y="0"/>
                </a:moveTo>
                <a:lnTo>
                  <a:pt x="517" y="0"/>
                </a:lnTo>
                <a:lnTo>
                  <a:pt x="517" y="422"/>
                </a:lnTo>
                <a:lnTo>
                  <a:pt x="0" y="422"/>
                </a:lnTo>
                <a:lnTo>
                  <a:pt x="0" y="0"/>
                </a:lnTo>
                <a:close/>
                <a:moveTo>
                  <a:pt x="8" y="418"/>
                </a:moveTo>
                <a:lnTo>
                  <a:pt x="4" y="413"/>
                </a:lnTo>
                <a:lnTo>
                  <a:pt x="513" y="413"/>
                </a:lnTo>
                <a:lnTo>
                  <a:pt x="509" y="418"/>
                </a:lnTo>
                <a:lnTo>
                  <a:pt x="509" y="4"/>
                </a:lnTo>
                <a:lnTo>
                  <a:pt x="513" y="8"/>
                </a:lnTo>
                <a:lnTo>
                  <a:pt x="4" y="8"/>
                </a:lnTo>
                <a:lnTo>
                  <a:pt x="8" y="4"/>
                </a:lnTo>
                <a:lnTo>
                  <a:pt x="8" y="418"/>
                </a:lnTo>
                <a:close/>
              </a:path>
            </a:pathLst>
          </a:cu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" name="Rectangle 24"/>
          <p:cNvSpPr>
            <a:spLocks noChangeArrowheads="1"/>
          </p:cNvSpPr>
          <p:nvPr/>
        </p:nvSpPr>
        <p:spPr bwMode="auto">
          <a:xfrm>
            <a:off x="7240588" y="2217738"/>
            <a:ext cx="5048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25"/>
          <p:cNvSpPr>
            <a:spLocks noChangeArrowheads="1"/>
          </p:cNvSpPr>
          <p:nvPr/>
        </p:nvSpPr>
        <p:spPr bwMode="auto">
          <a:xfrm>
            <a:off x="7556500" y="2416175"/>
            <a:ext cx="265112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" name="Rectangle 26"/>
          <p:cNvSpPr>
            <a:spLocks noChangeArrowheads="1"/>
          </p:cNvSpPr>
          <p:nvPr/>
        </p:nvSpPr>
        <p:spPr bwMode="auto">
          <a:xfrm>
            <a:off x="7697788" y="2416175"/>
            <a:ext cx="192087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Freeform 27"/>
          <p:cNvSpPr>
            <a:spLocks noEditPoints="1"/>
          </p:cNvSpPr>
          <p:nvPr/>
        </p:nvSpPr>
        <p:spPr bwMode="auto">
          <a:xfrm>
            <a:off x="3538538" y="2036763"/>
            <a:ext cx="754062" cy="669925"/>
          </a:xfrm>
          <a:custGeom>
            <a:avLst/>
            <a:gdLst>
              <a:gd name="T0" fmla="*/ 0 w 475"/>
              <a:gd name="T1" fmla="*/ 0 h 422"/>
              <a:gd name="T2" fmla="*/ 475 w 475"/>
              <a:gd name="T3" fmla="*/ 0 h 422"/>
              <a:gd name="T4" fmla="*/ 475 w 475"/>
              <a:gd name="T5" fmla="*/ 422 h 422"/>
              <a:gd name="T6" fmla="*/ 0 w 475"/>
              <a:gd name="T7" fmla="*/ 422 h 422"/>
              <a:gd name="T8" fmla="*/ 0 w 475"/>
              <a:gd name="T9" fmla="*/ 0 h 422"/>
              <a:gd name="T10" fmla="*/ 8 w 475"/>
              <a:gd name="T11" fmla="*/ 418 h 422"/>
              <a:gd name="T12" fmla="*/ 4 w 475"/>
              <a:gd name="T13" fmla="*/ 414 h 422"/>
              <a:gd name="T14" fmla="*/ 471 w 475"/>
              <a:gd name="T15" fmla="*/ 414 h 422"/>
              <a:gd name="T16" fmla="*/ 467 w 475"/>
              <a:gd name="T17" fmla="*/ 418 h 422"/>
              <a:gd name="T18" fmla="*/ 467 w 475"/>
              <a:gd name="T19" fmla="*/ 5 h 422"/>
              <a:gd name="T20" fmla="*/ 471 w 475"/>
              <a:gd name="T21" fmla="*/ 9 h 422"/>
              <a:gd name="T22" fmla="*/ 4 w 475"/>
              <a:gd name="T23" fmla="*/ 9 h 422"/>
              <a:gd name="T24" fmla="*/ 8 w 475"/>
              <a:gd name="T25" fmla="*/ 5 h 422"/>
              <a:gd name="T26" fmla="*/ 8 w 475"/>
              <a:gd name="T27" fmla="*/ 418 h 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75" h="422">
                <a:moveTo>
                  <a:pt x="0" y="0"/>
                </a:moveTo>
                <a:lnTo>
                  <a:pt x="475" y="0"/>
                </a:lnTo>
                <a:lnTo>
                  <a:pt x="475" y="422"/>
                </a:lnTo>
                <a:lnTo>
                  <a:pt x="0" y="422"/>
                </a:lnTo>
                <a:lnTo>
                  <a:pt x="0" y="0"/>
                </a:lnTo>
                <a:close/>
                <a:moveTo>
                  <a:pt x="8" y="418"/>
                </a:moveTo>
                <a:lnTo>
                  <a:pt x="4" y="414"/>
                </a:lnTo>
                <a:lnTo>
                  <a:pt x="471" y="414"/>
                </a:lnTo>
                <a:lnTo>
                  <a:pt x="467" y="418"/>
                </a:lnTo>
                <a:lnTo>
                  <a:pt x="467" y="5"/>
                </a:lnTo>
                <a:lnTo>
                  <a:pt x="471" y="9"/>
                </a:lnTo>
                <a:lnTo>
                  <a:pt x="4" y="9"/>
                </a:lnTo>
                <a:lnTo>
                  <a:pt x="8" y="5"/>
                </a:lnTo>
                <a:lnTo>
                  <a:pt x="8" y="418"/>
                </a:lnTo>
                <a:close/>
              </a:path>
            </a:pathLst>
          </a:cu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Rectangle 28"/>
          <p:cNvSpPr>
            <a:spLocks noChangeArrowheads="1"/>
          </p:cNvSpPr>
          <p:nvPr/>
        </p:nvSpPr>
        <p:spPr bwMode="auto">
          <a:xfrm>
            <a:off x="3673475" y="2132013"/>
            <a:ext cx="481012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B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29"/>
          <p:cNvSpPr>
            <a:spLocks noChangeArrowheads="1"/>
          </p:cNvSpPr>
          <p:nvPr/>
        </p:nvSpPr>
        <p:spPr bwMode="auto">
          <a:xfrm>
            <a:off x="3965575" y="2332038"/>
            <a:ext cx="265112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30"/>
          <p:cNvSpPr>
            <a:spLocks noChangeArrowheads="1"/>
          </p:cNvSpPr>
          <p:nvPr/>
        </p:nvSpPr>
        <p:spPr bwMode="auto">
          <a:xfrm>
            <a:off x="4106863" y="2332038"/>
            <a:ext cx="193675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31"/>
          <p:cNvSpPr>
            <a:spLocks noChangeArrowheads="1"/>
          </p:cNvSpPr>
          <p:nvPr/>
        </p:nvSpPr>
        <p:spPr bwMode="auto">
          <a:xfrm>
            <a:off x="2108200" y="3028950"/>
            <a:ext cx="741362" cy="6572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1" name="Freeform 32"/>
          <p:cNvSpPr>
            <a:spLocks noEditPoints="1"/>
          </p:cNvSpPr>
          <p:nvPr/>
        </p:nvSpPr>
        <p:spPr bwMode="auto">
          <a:xfrm>
            <a:off x="2101850" y="3022600"/>
            <a:ext cx="754062" cy="669925"/>
          </a:xfrm>
          <a:custGeom>
            <a:avLst/>
            <a:gdLst>
              <a:gd name="T0" fmla="*/ 0 w 475"/>
              <a:gd name="T1" fmla="*/ 0 h 422"/>
              <a:gd name="T2" fmla="*/ 475 w 475"/>
              <a:gd name="T3" fmla="*/ 0 h 422"/>
              <a:gd name="T4" fmla="*/ 475 w 475"/>
              <a:gd name="T5" fmla="*/ 422 h 422"/>
              <a:gd name="T6" fmla="*/ 0 w 475"/>
              <a:gd name="T7" fmla="*/ 422 h 422"/>
              <a:gd name="T8" fmla="*/ 0 w 475"/>
              <a:gd name="T9" fmla="*/ 0 h 422"/>
              <a:gd name="T10" fmla="*/ 8 w 475"/>
              <a:gd name="T11" fmla="*/ 418 h 422"/>
              <a:gd name="T12" fmla="*/ 4 w 475"/>
              <a:gd name="T13" fmla="*/ 414 h 422"/>
              <a:gd name="T14" fmla="*/ 471 w 475"/>
              <a:gd name="T15" fmla="*/ 414 h 422"/>
              <a:gd name="T16" fmla="*/ 467 w 475"/>
              <a:gd name="T17" fmla="*/ 418 h 422"/>
              <a:gd name="T18" fmla="*/ 467 w 475"/>
              <a:gd name="T19" fmla="*/ 4 h 422"/>
              <a:gd name="T20" fmla="*/ 471 w 475"/>
              <a:gd name="T21" fmla="*/ 9 h 422"/>
              <a:gd name="T22" fmla="*/ 4 w 475"/>
              <a:gd name="T23" fmla="*/ 9 h 422"/>
              <a:gd name="T24" fmla="*/ 8 w 475"/>
              <a:gd name="T25" fmla="*/ 4 h 422"/>
              <a:gd name="T26" fmla="*/ 8 w 475"/>
              <a:gd name="T27" fmla="*/ 418 h 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75" h="422">
                <a:moveTo>
                  <a:pt x="0" y="0"/>
                </a:moveTo>
                <a:lnTo>
                  <a:pt x="475" y="0"/>
                </a:lnTo>
                <a:lnTo>
                  <a:pt x="475" y="422"/>
                </a:lnTo>
                <a:lnTo>
                  <a:pt x="0" y="422"/>
                </a:lnTo>
                <a:lnTo>
                  <a:pt x="0" y="0"/>
                </a:lnTo>
                <a:close/>
                <a:moveTo>
                  <a:pt x="8" y="418"/>
                </a:moveTo>
                <a:lnTo>
                  <a:pt x="4" y="414"/>
                </a:lnTo>
                <a:lnTo>
                  <a:pt x="471" y="414"/>
                </a:lnTo>
                <a:lnTo>
                  <a:pt x="467" y="418"/>
                </a:lnTo>
                <a:lnTo>
                  <a:pt x="467" y="4"/>
                </a:lnTo>
                <a:lnTo>
                  <a:pt x="471" y="9"/>
                </a:lnTo>
                <a:lnTo>
                  <a:pt x="4" y="9"/>
                </a:lnTo>
                <a:lnTo>
                  <a:pt x="8" y="4"/>
                </a:lnTo>
                <a:lnTo>
                  <a:pt x="8" y="418"/>
                </a:lnTo>
                <a:close/>
              </a:path>
            </a:pathLst>
          </a:cu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Rectangle 33"/>
          <p:cNvSpPr>
            <a:spLocks noChangeArrowheads="1"/>
          </p:cNvSpPr>
          <p:nvPr/>
        </p:nvSpPr>
        <p:spPr bwMode="auto">
          <a:xfrm>
            <a:off x="2235200" y="3117850"/>
            <a:ext cx="506412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34"/>
          <p:cNvSpPr>
            <a:spLocks noChangeArrowheads="1"/>
          </p:cNvSpPr>
          <p:nvPr/>
        </p:nvSpPr>
        <p:spPr bwMode="auto">
          <a:xfrm>
            <a:off x="2551113" y="3317875"/>
            <a:ext cx="2762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35"/>
          <p:cNvSpPr>
            <a:spLocks noChangeArrowheads="1"/>
          </p:cNvSpPr>
          <p:nvPr/>
        </p:nvSpPr>
        <p:spPr bwMode="auto">
          <a:xfrm>
            <a:off x="2692400" y="3317875"/>
            <a:ext cx="2016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Freeform 36"/>
          <p:cNvSpPr>
            <a:spLocks noEditPoints="1"/>
          </p:cNvSpPr>
          <p:nvPr/>
        </p:nvSpPr>
        <p:spPr bwMode="auto">
          <a:xfrm>
            <a:off x="3238500" y="3811588"/>
            <a:ext cx="571500" cy="668338"/>
          </a:xfrm>
          <a:custGeom>
            <a:avLst/>
            <a:gdLst>
              <a:gd name="T0" fmla="*/ 0 w 360"/>
              <a:gd name="T1" fmla="*/ 0 h 421"/>
              <a:gd name="T2" fmla="*/ 360 w 360"/>
              <a:gd name="T3" fmla="*/ 0 h 421"/>
              <a:gd name="T4" fmla="*/ 360 w 360"/>
              <a:gd name="T5" fmla="*/ 421 h 421"/>
              <a:gd name="T6" fmla="*/ 0 w 360"/>
              <a:gd name="T7" fmla="*/ 421 h 421"/>
              <a:gd name="T8" fmla="*/ 0 w 360"/>
              <a:gd name="T9" fmla="*/ 0 h 421"/>
              <a:gd name="T10" fmla="*/ 8 w 360"/>
              <a:gd name="T11" fmla="*/ 417 h 421"/>
              <a:gd name="T12" fmla="*/ 4 w 360"/>
              <a:gd name="T13" fmla="*/ 413 h 421"/>
              <a:gd name="T14" fmla="*/ 356 w 360"/>
              <a:gd name="T15" fmla="*/ 413 h 421"/>
              <a:gd name="T16" fmla="*/ 352 w 360"/>
              <a:gd name="T17" fmla="*/ 417 h 421"/>
              <a:gd name="T18" fmla="*/ 352 w 360"/>
              <a:gd name="T19" fmla="*/ 4 h 421"/>
              <a:gd name="T20" fmla="*/ 356 w 360"/>
              <a:gd name="T21" fmla="*/ 8 h 421"/>
              <a:gd name="T22" fmla="*/ 4 w 360"/>
              <a:gd name="T23" fmla="*/ 8 h 421"/>
              <a:gd name="T24" fmla="*/ 8 w 360"/>
              <a:gd name="T25" fmla="*/ 4 h 421"/>
              <a:gd name="T26" fmla="*/ 8 w 360"/>
              <a:gd name="T27" fmla="*/ 417 h 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60" h="421">
                <a:moveTo>
                  <a:pt x="0" y="0"/>
                </a:moveTo>
                <a:lnTo>
                  <a:pt x="360" y="0"/>
                </a:lnTo>
                <a:lnTo>
                  <a:pt x="360" y="421"/>
                </a:lnTo>
                <a:lnTo>
                  <a:pt x="0" y="421"/>
                </a:lnTo>
                <a:lnTo>
                  <a:pt x="0" y="0"/>
                </a:lnTo>
                <a:close/>
                <a:moveTo>
                  <a:pt x="8" y="417"/>
                </a:moveTo>
                <a:lnTo>
                  <a:pt x="4" y="413"/>
                </a:lnTo>
                <a:lnTo>
                  <a:pt x="356" y="413"/>
                </a:lnTo>
                <a:lnTo>
                  <a:pt x="352" y="417"/>
                </a:lnTo>
                <a:lnTo>
                  <a:pt x="352" y="4"/>
                </a:lnTo>
                <a:lnTo>
                  <a:pt x="356" y="8"/>
                </a:lnTo>
                <a:lnTo>
                  <a:pt x="4" y="8"/>
                </a:lnTo>
                <a:lnTo>
                  <a:pt x="8" y="4"/>
                </a:lnTo>
                <a:lnTo>
                  <a:pt x="8" y="417"/>
                </a:lnTo>
                <a:close/>
              </a:path>
            </a:pathLst>
          </a:cu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Rectangle 37"/>
          <p:cNvSpPr>
            <a:spLocks noChangeArrowheads="1"/>
          </p:cNvSpPr>
          <p:nvPr/>
        </p:nvSpPr>
        <p:spPr bwMode="auto">
          <a:xfrm>
            <a:off x="3373438" y="3908425"/>
            <a:ext cx="60483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7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38"/>
          <p:cNvSpPr>
            <a:spLocks noChangeArrowheads="1"/>
          </p:cNvSpPr>
          <p:nvPr/>
        </p:nvSpPr>
        <p:spPr bwMode="auto">
          <a:xfrm>
            <a:off x="3786188" y="3908425"/>
            <a:ext cx="296862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7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Freeform 39"/>
          <p:cNvSpPr>
            <a:spLocks noEditPoints="1"/>
          </p:cNvSpPr>
          <p:nvPr/>
        </p:nvSpPr>
        <p:spPr bwMode="auto">
          <a:xfrm>
            <a:off x="7178675" y="3494088"/>
            <a:ext cx="569912" cy="669925"/>
          </a:xfrm>
          <a:custGeom>
            <a:avLst/>
            <a:gdLst>
              <a:gd name="T0" fmla="*/ 0 w 359"/>
              <a:gd name="T1" fmla="*/ 0 h 422"/>
              <a:gd name="T2" fmla="*/ 359 w 359"/>
              <a:gd name="T3" fmla="*/ 0 h 422"/>
              <a:gd name="T4" fmla="*/ 359 w 359"/>
              <a:gd name="T5" fmla="*/ 422 h 422"/>
              <a:gd name="T6" fmla="*/ 0 w 359"/>
              <a:gd name="T7" fmla="*/ 422 h 422"/>
              <a:gd name="T8" fmla="*/ 0 w 359"/>
              <a:gd name="T9" fmla="*/ 0 h 422"/>
              <a:gd name="T10" fmla="*/ 8 w 359"/>
              <a:gd name="T11" fmla="*/ 417 h 422"/>
              <a:gd name="T12" fmla="*/ 4 w 359"/>
              <a:gd name="T13" fmla="*/ 413 h 422"/>
              <a:gd name="T14" fmla="*/ 355 w 359"/>
              <a:gd name="T15" fmla="*/ 413 h 422"/>
              <a:gd name="T16" fmla="*/ 351 w 359"/>
              <a:gd name="T17" fmla="*/ 417 h 422"/>
              <a:gd name="T18" fmla="*/ 351 w 359"/>
              <a:gd name="T19" fmla="*/ 4 h 422"/>
              <a:gd name="T20" fmla="*/ 355 w 359"/>
              <a:gd name="T21" fmla="*/ 8 h 422"/>
              <a:gd name="T22" fmla="*/ 4 w 359"/>
              <a:gd name="T23" fmla="*/ 8 h 422"/>
              <a:gd name="T24" fmla="*/ 8 w 359"/>
              <a:gd name="T25" fmla="*/ 4 h 422"/>
              <a:gd name="T26" fmla="*/ 8 w 359"/>
              <a:gd name="T27" fmla="*/ 417 h 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59" h="422">
                <a:moveTo>
                  <a:pt x="0" y="0"/>
                </a:moveTo>
                <a:lnTo>
                  <a:pt x="359" y="0"/>
                </a:lnTo>
                <a:lnTo>
                  <a:pt x="359" y="422"/>
                </a:lnTo>
                <a:lnTo>
                  <a:pt x="0" y="422"/>
                </a:lnTo>
                <a:lnTo>
                  <a:pt x="0" y="0"/>
                </a:lnTo>
                <a:close/>
                <a:moveTo>
                  <a:pt x="8" y="417"/>
                </a:moveTo>
                <a:lnTo>
                  <a:pt x="4" y="413"/>
                </a:lnTo>
                <a:lnTo>
                  <a:pt x="355" y="413"/>
                </a:lnTo>
                <a:lnTo>
                  <a:pt x="351" y="417"/>
                </a:lnTo>
                <a:lnTo>
                  <a:pt x="351" y="4"/>
                </a:lnTo>
                <a:lnTo>
                  <a:pt x="355" y="8"/>
                </a:lnTo>
                <a:lnTo>
                  <a:pt x="4" y="8"/>
                </a:lnTo>
                <a:lnTo>
                  <a:pt x="8" y="4"/>
                </a:lnTo>
                <a:lnTo>
                  <a:pt x="8" y="417"/>
                </a:lnTo>
                <a:close/>
              </a:path>
            </a:pathLst>
          </a:cu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9" name="Rectangle 40"/>
          <p:cNvSpPr>
            <a:spLocks noChangeArrowheads="1"/>
          </p:cNvSpPr>
          <p:nvPr/>
        </p:nvSpPr>
        <p:spPr bwMode="auto">
          <a:xfrm>
            <a:off x="7312025" y="3590925"/>
            <a:ext cx="506412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7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N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41"/>
          <p:cNvSpPr>
            <a:spLocks noChangeArrowheads="1"/>
          </p:cNvSpPr>
          <p:nvPr/>
        </p:nvSpPr>
        <p:spPr bwMode="auto">
          <a:xfrm>
            <a:off x="7626350" y="3590925"/>
            <a:ext cx="296862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7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Freeform 42"/>
          <p:cNvSpPr>
            <a:spLocks noEditPoints="1"/>
          </p:cNvSpPr>
          <p:nvPr/>
        </p:nvSpPr>
        <p:spPr bwMode="auto">
          <a:xfrm>
            <a:off x="655638" y="4405313"/>
            <a:ext cx="571500" cy="669925"/>
          </a:xfrm>
          <a:custGeom>
            <a:avLst/>
            <a:gdLst>
              <a:gd name="T0" fmla="*/ 0 w 360"/>
              <a:gd name="T1" fmla="*/ 0 h 422"/>
              <a:gd name="T2" fmla="*/ 360 w 360"/>
              <a:gd name="T3" fmla="*/ 0 h 422"/>
              <a:gd name="T4" fmla="*/ 360 w 360"/>
              <a:gd name="T5" fmla="*/ 422 h 422"/>
              <a:gd name="T6" fmla="*/ 0 w 360"/>
              <a:gd name="T7" fmla="*/ 422 h 422"/>
              <a:gd name="T8" fmla="*/ 0 w 360"/>
              <a:gd name="T9" fmla="*/ 0 h 422"/>
              <a:gd name="T10" fmla="*/ 8 w 360"/>
              <a:gd name="T11" fmla="*/ 417 h 422"/>
              <a:gd name="T12" fmla="*/ 4 w 360"/>
              <a:gd name="T13" fmla="*/ 413 h 422"/>
              <a:gd name="T14" fmla="*/ 356 w 360"/>
              <a:gd name="T15" fmla="*/ 413 h 422"/>
              <a:gd name="T16" fmla="*/ 352 w 360"/>
              <a:gd name="T17" fmla="*/ 417 h 422"/>
              <a:gd name="T18" fmla="*/ 352 w 360"/>
              <a:gd name="T19" fmla="*/ 4 h 422"/>
              <a:gd name="T20" fmla="*/ 356 w 360"/>
              <a:gd name="T21" fmla="*/ 8 h 422"/>
              <a:gd name="T22" fmla="*/ 4 w 360"/>
              <a:gd name="T23" fmla="*/ 8 h 422"/>
              <a:gd name="T24" fmla="*/ 8 w 360"/>
              <a:gd name="T25" fmla="*/ 4 h 422"/>
              <a:gd name="T26" fmla="*/ 8 w 360"/>
              <a:gd name="T27" fmla="*/ 417 h 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60" h="422">
                <a:moveTo>
                  <a:pt x="0" y="0"/>
                </a:moveTo>
                <a:lnTo>
                  <a:pt x="360" y="0"/>
                </a:lnTo>
                <a:lnTo>
                  <a:pt x="360" y="422"/>
                </a:lnTo>
                <a:lnTo>
                  <a:pt x="0" y="422"/>
                </a:lnTo>
                <a:lnTo>
                  <a:pt x="0" y="0"/>
                </a:lnTo>
                <a:close/>
                <a:moveTo>
                  <a:pt x="8" y="417"/>
                </a:moveTo>
                <a:lnTo>
                  <a:pt x="4" y="413"/>
                </a:lnTo>
                <a:lnTo>
                  <a:pt x="356" y="413"/>
                </a:lnTo>
                <a:lnTo>
                  <a:pt x="352" y="417"/>
                </a:lnTo>
                <a:lnTo>
                  <a:pt x="352" y="4"/>
                </a:lnTo>
                <a:lnTo>
                  <a:pt x="356" y="8"/>
                </a:lnTo>
                <a:lnTo>
                  <a:pt x="4" y="8"/>
                </a:lnTo>
                <a:lnTo>
                  <a:pt x="8" y="4"/>
                </a:lnTo>
                <a:lnTo>
                  <a:pt x="8" y="417"/>
                </a:lnTo>
                <a:close/>
              </a:path>
            </a:pathLst>
          </a:cu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2" name="Rectangle 43"/>
          <p:cNvSpPr>
            <a:spLocks noChangeArrowheads="1"/>
          </p:cNvSpPr>
          <p:nvPr/>
        </p:nvSpPr>
        <p:spPr bwMode="auto">
          <a:xfrm>
            <a:off x="788988" y="4498975"/>
            <a:ext cx="5302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7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Arial" pitchFamily="34" charset="0"/>
              </a:rPr>
              <a:t>O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44"/>
          <p:cNvSpPr>
            <a:spLocks noChangeArrowheads="1"/>
          </p:cNvSpPr>
          <p:nvPr/>
        </p:nvSpPr>
        <p:spPr bwMode="auto">
          <a:xfrm>
            <a:off x="1130300" y="4498975"/>
            <a:ext cx="29527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700" b="1" i="0" u="none" strike="noStrike" cap="none" normalizeH="0" baseline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45"/>
          <p:cNvSpPr>
            <a:spLocks noChangeArrowheads="1"/>
          </p:cNvSpPr>
          <p:nvPr/>
        </p:nvSpPr>
        <p:spPr bwMode="auto">
          <a:xfrm>
            <a:off x="6442075" y="873125"/>
            <a:ext cx="506412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7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Arial" pitchFamily="34" charset="0"/>
              </a:rPr>
              <a:t>X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5" name="Rectangle 46"/>
          <p:cNvSpPr>
            <a:spLocks noChangeArrowheads="1"/>
          </p:cNvSpPr>
          <p:nvPr/>
        </p:nvSpPr>
        <p:spPr bwMode="auto">
          <a:xfrm>
            <a:off x="6756400" y="873125"/>
            <a:ext cx="296862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7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Rectangle 47"/>
          <p:cNvSpPr>
            <a:spLocks noChangeArrowheads="1"/>
          </p:cNvSpPr>
          <p:nvPr/>
        </p:nvSpPr>
        <p:spPr bwMode="auto">
          <a:xfrm>
            <a:off x="1714500" y="1550988"/>
            <a:ext cx="142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Freeform 48"/>
          <p:cNvSpPr>
            <a:spLocks noEditPoints="1"/>
          </p:cNvSpPr>
          <p:nvPr/>
        </p:nvSpPr>
        <p:spPr bwMode="auto">
          <a:xfrm>
            <a:off x="2730500" y="3376613"/>
            <a:ext cx="3395662" cy="2408238"/>
          </a:xfrm>
          <a:custGeom>
            <a:avLst/>
            <a:gdLst>
              <a:gd name="T0" fmla="*/ 0 w 13490"/>
              <a:gd name="T1" fmla="*/ 66 h 8963"/>
              <a:gd name="T2" fmla="*/ 66 w 13490"/>
              <a:gd name="T3" fmla="*/ 0 h 8963"/>
              <a:gd name="T4" fmla="*/ 13423 w 13490"/>
              <a:gd name="T5" fmla="*/ 0 h 8963"/>
              <a:gd name="T6" fmla="*/ 13490 w 13490"/>
              <a:gd name="T7" fmla="*/ 66 h 8963"/>
              <a:gd name="T8" fmla="*/ 13490 w 13490"/>
              <a:gd name="T9" fmla="*/ 8896 h 8963"/>
              <a:gd name="T10" fmla="*/ 13423 w 13490"/>
              <a:gd name="T11" fmla="*/ 8963 h 8963"/>
              <a:gd name="T12" fmla="*/ 66 w 13490"/>
              <a:gd name="T13" fmla="*/ 8963 h 8963"/>
              <a:gd name="T14" fmla="*/ 0 w 13490"/>
              <a:gd name="T15" fmla="*/ 8896 h 8963"/>
              <a:gd name="T16" fmla="*/ 0 w 13490"/>
              <a:gd name="T17" fmla="*/ 66 h 8963"/>
              <a:gd name="T18" fmla="*/ 133 w 13490"/>
              <a:gd name="T19" fmla="*/ 8896 h 8963"/>
              <a:gd name="T20" fmla="*/ 66 w 13490"/>
              <a:gd name="T21" fmla="*/ 8830 h 8963"/>
              <a:gd name="T22" fmla="*/ 13423 w 13490"/>
              <a:gd name="T23" fmla="*/ 8830 h 8963"/>
              <a:gd name="T24" fmla="*/ 13356 w 13490"/>
              <a:gd name="T25" fmla="*/ 8896 h 8963"/>
              <a:gd name="T26" fmla="*/ 13356 w 13490"/>
              <a:gd name="T27" fmla="*/ 66 h 8963"/>
              <a:gd name="T28" fmla="*/ 13423 w 13490"/>
              <a:gd name="T29" fmla="*/ 133 h 8963"/>
              <a:gd name="T30" fmla="*/ 66 w 13490"/>
              <a:gd name="T31" fmla="*/ 133 h 8963"/>
              <a:gd name="T32" fmla="*/ 133 w 13490"/>
              <a:gd name="T33" fmla="*/ 66 h 8963"/>
              <a:gd name="T34" fmla="*/ 133 w 13490"/>
              <a:gd name="T35" fmla="*/ 8896 h 89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3490" h="8963">
                <a:moveTo>
                  <a:pt x="0" y="66"/>
                </a:moveTo>
                <a:cubicBezTo>
                  <a:pt x="0" y="30"/>
                  <a:pt x="30" y="0"/>
                  <a:pt x="66" y="0"/>
                </a:cubicBezTo>
                <a:lnTo>
                  <a:pt x="13423" y="0"/>
                </a:lnTo>
                <a:cubicBezTo>
                  <a:pt x="13460" y="0"/>
                  <a:pt x="13490" y="30"/>
                  <a:pt x="13490" y="66"/>
                </a:cubicBezTo>
                <a:lnTo>
                  <a:pt x="13490" y="8896"/>
                </a:lnTo>
                <a:cubicBezTo>
                  <a:pt x="13490" y="8933"/>
                  <a:pt x="13460" y="8963"/>
                  <a:pt x="13423" y="8963"/>
                </a:cubicBezTo>
                <a:lnTo>
                  <a:pt x="66" y="8963"/>
                </a:lnTo>
                <a:cubicBezTo>
                  <a:pt x="30" y="8963"/>
                  <a:pt x="0" y="8933"/>
                  <a:pt x="0" y="8896"/>
                </a:cubicBezTo>
                <a:lnTo>
                  <a:pt x="0" y="66"/>
                </a:lnTo>
                <a:close/>
                <a:moveTo>
                  <a:pt x="133" y="8896"/>
                </a:moveTo>
                <a:lnTo>
                  <a:pt x="66" y="8830"/>
                </a:lnTo>
                <a:lnTo>
                  <a:pt x="13423" y="8830"/>
                </a:lnTo>
                <a:lnTo>
                  <a:pt x="13356" y="8896"/>
                </a:lnTo>
                <a:lnTo>
                  <a:pt x="13356" y="66"/>
                </a:lnTo>
                <a:lnTo>
                  <a:pt x="13423" y="133"/>
                </a:lnTo>
                <a:lnTo>
                  <a:pt x="66" y="133"/>
                </a:lnTo>
                <a:lnTo>
                  <a:pt x="133" y="66"/>
                </a:lnTo>
                <a:lnTo>
                  <a:pt x="133" y="8896"/>
                </a:lnTo>
                <a:close/>
              </a:path>
            </a:pathLst>
          </a:custGeom>
          <a:solidFill>
            <a:srgbClr val="385D8A"/>
          </a:solidFill>
          <a:ln w="0" cap="flat">
            <a:solidFill>
              <a:srgbClr val="385D8A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8" name="Freeform 49"/>
          <p:cNvSpPr>
            <a:spLocks/>
          </p:cNvSpPr>
          <p:nvPr/>
        </p:nvSpPr>
        <p:spPr bwMode="auto">
          <a:xfrm>
            <a:off x="2738438" y="2601913"/>
            <a:ext cx="1146175" cy="808038"/>
          </a:xfrm>
          <a:custGeom>
            <a:avLst/>
            <a:gdLst>
              <a:gd name="T0" fmla="*/ 11 w 722"/>
              <a:gd name="T1" fmla="*/ 509 h 509"/>
              <a:gd name="T2" fmla="*/ 722 w 722"/>
              <a:gd name="T3" fmla="*/ 19 h 509"/>
              <a:gd name="T4" fmla="*/ 710 w 722"/>
              <a:gd name="T5" fmla="*/ 0 h 509"/>
              <a:gd name="T6" fmla="*/ 0 w 722"/>
              <a:gd name="T7" fmla="*/ 490 h 509"/>
              <a:gd name="T8" fmla="*/ 11 w 722"/>
              <a:gd name="T9" fmla="*/ 509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509">
                <a:moveTo>
                  <a:pt x="11" y="509"/>
                </a:moveTo>
                <a:lnTo>
                  <a:pt x="722" y="19"/>
                </a:lnTo>
                <a:lnTo>
                  <a:pt x="710" y="0"/>
                </a:lnTo>
                <a:lnTo>
                  <a:pt x="0" y="490"/>
                </a:lnTo>
                <a:lnTo>
                  <a:pt x="11" y="509"/>
                </a:lnTo>
                <a:close/>
              </a:path>
            </a:pathLst>
          </a:custGeom>
          <a:solidFill>
            <a:srgbClr val="1F497D"/>
          </a:solidFill>
          <a:ln w="0" cap="flat">
            <a:solidFill>
              <a:srgbClr val="1F497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9" name="Freeform 50"/>
          <p:cNvSpPr>
            <a:spLocks/>
          </p:cNvSpPr>
          <p:nvPr/>
        </p:nvSpPr>
        <p:spPr bwMode="auto">
          <a:xfrm>
            <a:off x="6096000" y="2597150"/>
            <a:ext cx="1146175" cy="808038"/>
          </a:xfrm>
          <a:custGeom>
            <a:avLst/>
            <a:gdLst>
              <a:gd name="T0" fmla="*/ 12 w 722"/>
              <a:gd name="T1" fmla="*/ 509 h 509"/>
              <a:gd name="T2" fmla="*/ 722 w 722"/>
              <a:gd name="T3" fmla="*/ 19 h 509"/>
              <a:gd name="T4" fmla="*/ 711 w 722"/>
              <a:gd name="T5" fmla="*/ 0 h 509"/>
              <a:gd name="T6" fmla="*/ 0 w 722"/>
              <a:gd name="T7" fmla="*/ 490 h 509"/>
              <a:gd name="T8" fmla="*/ 12 w 722"/>
              <a:gd name="T9" fmla="*/ 509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509">
                <a:moveTo>
                  <a:pt x="12" y="509"/>
                </a:moveTo>
                <a:lnTo>
                  <a:pt x="722" y="19"/>
                </a:lnTo>
                <a:lnTo>
                  <a:pt x="711" y="0"/>
                </a:lnTo>
                <a:lnTo>
                  <a:pt x="0" y="490"/>
                </a:lnTo>
                <a:lnTo>
                  <a:pt x="12" y="509"/>
                </a:lnTo>
                <a:close/>
              </a:path>
            </a:pathLst>
          </a:custGeom>
          <a:solidFill>
            <a:srgbClr val="1F497D"/>
          </a:solidFill>
          <a:ln w="0" cap="flat">
            <a:solidFill>
              <a:srgbClr val="1F497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0" name="Freeform 51"/>
          <p:cNvSpPr>
            <a:spLocks/>
          </p:cNvSpPr>
          <p:nvPr/>
        </p:nvSpPr>
        <p:spPr bwMode="auto">
          <a:xfrm>
            <a:off x="6097588" y="4968875"/>
            <a:ext cx="1146175" cy="808038"/>
          </a:xfrm>
          <a:custGeom>
            <a:avLst/>
            <a:gdLst>
              <a:gd name="T0" fmla="*/ 11 w 722"/>
              <a:gd name="T1" fmla="*/ 509 h 509"/>
              <a:gd name="T2" fmla="*/ 722 w 722"/>
              <a:gd name="T3" fmla="*/ 19 h 509"/>
              <a:gd name="T4" fmla="*/ 710 w 722"/>
              <a:gd name="T5" fmla="*/ 0 h 509"/>
              <a:gd name="T6" fmla="*/ 0 w 722"/>
              <a:gd name="T7" fmla="*/ 490 h 509"/>
              <a:gd name="T8" fmla="*/ 11 w 722"/>
              <a:gd name="T9" fmla="*/ 509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2" h="509">
                <a:moveTo>
                  <a:pt x="11" y="509"/>
                </a:moveTo>
                <a:lnTo>
                  <a:pt x="722" y="19"/>
                </a:lnTo>
                <a:lnTo>
                  <a:pt x="710" y="0"/>
                </a:lnTo>
                <a:lnTo>
                  <a:pt x="0" y="490"/>
                </a:lnTo>
                <a:lnTo>
                  <a:pt x="11" y="509"/>
                </a:lnTo>
                <a:close/>
              </a:path>
            </a:pathLst>
          </a:custGeom>
          <a:solidFill>
            <a:srgbClr val="1F497D"/>
          </a:solidFill>
          <a:ln w="0" cap="flat">
            <a:solidFill>
              <a:srgbClr val="1F497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1" name="Freeform 52"/>
          <p:cNvSpPr>
            <a:spLocks noEditPoints="1"/>
          </p:cNvSpPr>
          <p:nvPr/>
        </p:nvSpPr>
        <p:spPr bwMode="auto">
          <a:xfrm>
            <a:off x="2733675" y="4987925"/>
            <a:ext cx="1117600" cy="788988"/>
          </a:xfrm>
          <a:custGeom>
            <a:avLst/>
            <a:gdLst>
              <a:gd name="T0" fmla="*/ 12 w 704"/>
              <a:gd name="T1" fmla="*/ 497 h 497"/>
              <a:gd name="T2" fmla="*/ 83 w 704"/>
              <a:gd name="T3" fmla="*/ 448 h 497"/>
              <a:gd name="T4" fmla="*/ 71 w 704"/>
              <a:gd name="T5" fmla="*/ 429 h 497"/>
              <a:gd name="T6" fmla="*/ 0 w 704"/>
              <a:gd name="T7" fmla="*/ 478 h 497"/>
              <a:gd name="T8" fmla="*/ 12 w 704"/>
              <a:gd name="T9" fmla="*/ 497 h 497"/>
              <a:gd name="T10" fmla="*/ 136 w 704"/>
              <a:gd name="T11" fmla="*/ 411 h 497"/>
              <a:gd name="T12" fmla="*/ 207 w 704"/>
              <a:gd name="T13" fmla="*/ 362 h 497"/>
              <a:gd name="T14" fmla="*/ 195 w 704"/>
              <a:gd name="T15" fmla="*/ 343 h 497"/>
              <a:gd name="T16" fmla="*/ 124 w 704"/>
              <a:gd name="T17" fmla="*/ 392 h 497"/>
              <a:gd name="T18" fmla="*/ 136 w 704"/>
              <a:gd name="T19" fmla="*/ 411 h 497"/>
              <a:gd name="T20" fmla="*/ 260 w 704"/>
              <a:gd name="T21" fmla="*/ 326 h 497"/>
              <a:gd name="T22" fmla="*/ 331 w 704"/>
              <a:gd name="T23" fmla="*/ 277 h 497"/>
              <a:gd name="T24" fmla="*/ 320 w 704"/>
              <a:gd name="T25" fmla="*/ 258 h 497"/>
              <a:gd name="T26" fmla="*/ 249 w 704"/>
              <a:gd name="T27" fmla="*/ 307 h 497"/>
              <a:gd name="T28" fmla="*/ 260 w 704"/>
              <a:gd name="T29" fmla="*/ 326 h 497"/>
              <a:gd name="T30" fmla="*/ 384 w 704"/>
              <a:gd name="T31" fmla="*/ 240 h 497"/>
              <a:gd name="T32" fmla="*/ 455 w 704"/>
              <a:gd name="T33" fmla="*/ 191 h 497"/>
              <a:gd name="T34" fmla="*/ 444 w 704"/>
              <a:gd name="T35" fmla="*/ 172 h 497"/>
              <a:gd name="T36" fmla="*/ 373 w 704"/>
              <a:gd name="T37" fmla="*/ 221 h 497"/>
              <a:gd name="T38" fmla="*/ 384 w 704"/>
              <a:gd name="T39" fmla="*/ 240 h 497"/>
              <a:gd name="T40" fmla="*/ 509 w 704"/>
              <a:gd name="T41" fmla="*/ 154 h 497"/>
              <a:gd name="T42" fmla="*/ 580 w 704"/>
              <a:gd name="T43" fmla="*/ 105 h 497"/>
              <a:gd name="T44" fmla="*/ 568 w 704"/>
              <a:gd name="T45" fmla="*/ 86 h 497"/>
              <a:gd name="T46" fmla="*/ 497 w 704"/>
              <a:gd name="T47" fmla="*/ 135 h 497"/>
              <a:gd name="T48" fmla="*/ 509 w 704"/>
              <a:gd name="T49" fmla="*/ 154 h 497"/>
              <a:gd name="T50" fmla="*/ 633 w 704"/>
              <a:gd name="T51" fmla="*/ 68 h 497"/>
              <a:gd name="T52" fmla="*/ 704 w 704"/>
              <a:gd name="T53" fmla="*/ 19 h 497"/>
              <a:gd name="T54" fmla="*/ 693 w 704"/>
              <a:gd name="T55" fmla="*/ 0 h 497"/>
              <a:gd name="T56" fmla="*/ 622 w 704"/>
              <a:gd name="T57" fmla="*/ 49 h 497"/>
              <a:gd name="T58" fmla="*/ 633 w 704"/>
              <a:gd name="T59" fmla="*/ 68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704" h="497">
                <a:moveTo>
                  <a:pt x="12" y="497"/>
                </a:moveTo>
                <a:lnTo>
                  <a:pt x="83" y="448"/>
                </a:lnTo>
                <a:lnTo>
                  <a:pt x="71" y="429"/>
                </a:lnTo>
                <a:lnTo>
                  <a:pt x="0" y="478"/>
                </a:lnTo>
                <a:lnTo>
                  <a:pt x="12" y="497"/>
                </a:lnTo>
                <a:close/>
                <a:moveTo>
                  <a:pt x="136" y="411"/>
                </a:moveTo>
                <a:lnTo>
                  <a:pt x="207" y="362"/>
                </a:lnTo>
                <a:lnTo>
                  <a:pt x="195" y="343"/>
                </a:lnTo>
                <a:lnTo>
                  <a:pt x="124" y="392"/>
                </a:lnTo>
                <a:lnTo>
                  <a:pt x="136" y="411"/>
                </a:lnTo>
                <a:close/>
                <a:moveTo>
                  <a:pt x="260" y="326"/>
                </a:moveTo>
                <a:lnTo>
                  <a:pt x="331" y="277"/>
                </a:lnTo>
                <a:lnTo>
                  <a:pt x="320" y="258"/>
                </a:lnTo>
                <a:lnTo>
                  <a:pt x="249" y="307"/>
                </a:lnTo>
                <a:lnTo>
                  <a:pt x="260" y="326"/>
                </a:lnTo>
                <a:close/>
                <a:moveTo>
                  <a:pt x="384" y="240"/>
                </a:moveTo>
                <a:lnTo>
                  <a:pt x="455" y="191"/>
                </a:lnTo>
                <a:lnTo>
                  <a:pt x="444" y="172"/>
                </a:lnTo>
                <a:lnTo>
                  <a:pt x="373" y="221"/>
                </a:lnTo>
                <a:lnTo>
                  <a:pt x="384" y="240"/>
                </a:lnTo>
                <a:close/>
                <a:moveTo>
                  <a:pt x="509" y="154"/>
                </a:moveTo>
                <a:lnTo>
                  <a:pt x="580" y="105"/>
                </a:lnTo>
                <a:lnTo>
                  <a:pt x="568" y="86"/>
                </a:lnTo>
                <a:lnTo>
                  <a:pt x="497" y="135"/>
                </a:lnTo>
                <a:lnTo>
                  <a:pt x="509" y="154"/>
                </a:lnTo>
                <a:close/>
                <a:moveTo>
                  <a:pt x="633" y="68"/>
                </a:moveTo>
                <a:lnTo>
                  <a:pt x="704" y="19"/>
                </a:lnTo>
                <a:lnTo>
                  <a:pt x="693" y="0"/>
                </a:lnTo>
                <a:lnTo>
                  <a:pt x="622" y="49"/>
                </a:lnTo>
                <a:lnTo>
                  <a:pt x="633" y="68"/>
                </a:lnTo>
                <a:close/>
              </a:path>
            </a:pathLst>
          </a:custGeom>
          <a:solidFill>
            <a:srgbClr val="1F497D"/>
          </a:solidFill>
          <a:ln w="0" cap="flat">
            <a:solidFill>
              <a:srgbClr val="1F497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2" name="Rectangle 53"/>
          <p:cNvSpPr>
            <a:spLocks noChangeArrowheads="1"/>
          </p:cNvSpPr>
          <p:nvPr/>
        </p:nvSpPr>
        <p:spPr bwMode="auto">
          <a:xfrm>
            <a:off x="7223125" y="2617788"/>
            <a:ext cx="28575" cy="2370138"/>
          </a:xfrm>
          <a:prstGeom prst="rect">
            <a:avLst/>
          </a:prstGeom>
          <a:solidFill>
            <a:srgbClr val="1F497D"/>
          </a:solidFill>
          <a:ln w="0" cap="flat">
            <a:solidFill>
              <a:srgbClr val="1F497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3" name="Freeform 54"/>
          <p:cNvSpPr>
            <a:spLocks noEditPoints="1"/>
          </p:cNvSpPr>
          <p:nvPr/>
        </p:nvSpPr>
        <p:spPr bwMode="auto">
          <a:xfrm>
            <a:off x="3856038" y="2613025"/>
            <a:ext cx="28575" cy="2317750"/>
          </a:xfrm>
          <a:custGeom>
            <a:avLst/>
            <a:gdLst>
              <a:gd name="T0" fmla="*/ 18 w 18"/>
              <a:gd name="T1" fmla="*/ 0 h 1460"/>
              <a:gd name="T2" fmla="*/ 18 w 18"/>
              <a:gd name="T3" fmla="*/ 79 h 1460"/>
              <a:gd name="T4" fmla="*/ 0 w 18"/>
              <a:gd name="T5" fmla="*/ 79 h 1460"/>
              <a:gd name="T6" fmla="*/ 0 w 18"/>
              <a:gd name="T7" fmla="*/ 0 h 1460"/>
              <a:gd name="T8" fmla="*/ 18 w 18"/>
              <a:gd name="T9" fmla="*/ 0 h 1460"/>
              <a:gd name="T10" fmla="*/ 18 w 18"/>
              <a:gd name="T11" fmla="*/ 138 h 1460"/>
              <a:gd name="T12" fmla="*/ 18 w 18"/>
              <a:gd name="T13" fmla="*/ 217 h 1460"/>
              <a:gd name="T14" fmla="*/ 0 w 18"/>
              <a:gd name="T15" fmla="*/ 217 h 1460"/>
              <a:gd name="T16" fmla="*/ 0 w 18"/>
              <a:gd name="T17" fmla="*/ 138 h 1460"/>
              <a:gd name="T18" fmla="*/ 18 w 18"/>
              <a:gd name="T19" fmla="*/ 138 h 1460"/>
              <a:gd name="T20" fmla="*/ 18 w 18"/>
              <a:gd name="T21" fmla="*/ 276 h 1460"/>
              <a:gd name="T22" fmla="*/ 18 w 18"/>
              <a:gd name="T23" fmla="*/ 355 h 1460"/>
              <a:gd name="T24" fmla="*/ 0 w 18"/>
              <a:gd name="T25" fmla="*/ 355 h 1460"/>
              <a:gd name="T26" fmla="*/ 0 w 18"/>
              <a:gd name="T27" fmla="*/ 276 h 1460"/>
              <a:gd name="T28" fmla="*/ 18 w 18"/>
              <a:gd name="T29" fmla="*/ 276 h 1460"/>
              <a:gd name="T30" fmla="*/ 18 w 18"/>
              <a:gd name="T31" fmla="*/ 414 h 1460"/>
              <a:gd name="T32" fmla="*/ 18 w 18"/>
              <a:gd name="T33" fmla="*/ 493 h 1460"/>
              <a:gd name="T34" fmla="*/ 0 w 18"/>
              <a:gd name="T35" fmla="*/ 493 h 1460"/>
              <a:gd name="T36" fmla="*/ 0 w 18"/>
              <a:gd name="T37" fmla="*/ 414 h 1460"/>
              <a:gd name="T38" fmla="*/ 18 w 18"/>
              <a:gd name="T39" fmla="*/ 414 h 1460"/>
              <a:gd name="T40" fmla="*/ 18 w 18"/>
              <a:gd name="T41" fmla="*/ 552 h 1460"/>
              <a:gd name="T42" fmla="*/ 18 w 18"/>
              <a:gd name="T43" fmla="*/ 631 h 1460"/>
              <a:gd name="T44" fmla="*/ 0 w 18"/>
              <a:gd name="T45" fmla="*/ 631 h 1460"/>
              <a:gd name="T46" fmla="*/ 0 w 18"/>
              <a:gd name="T47" fmla="*/ 552 h 1460"/>
              <a:gd name="T48" fmla="*/ 18 w 18"/>
              <a:gd name="T49" fmla="*/ 552 h 1460"/>
              <a:gd name="T50" fmla="*/ 18 w 18"/>
              <a:gd name="T51" fmla="*/ 690 h 1460"/>
              <a:gd name="T52" fmla="*/ 18 w 18"/>
              <a:gd name="T53" fmla="*/ 769 h 1460"/>
              <a:gd name="T54" fmla="*/ 0 w 18"/>
              <a:gd name="T55" fmla="*/ 769 h 1460"/>
              <a:gd name="T56" fmla="*/ 0 w 18"/>
              <a:gd name="T57" fmla="*/ 690 h 1460"/>
              <a:gd name="T58" fmla="*/ 18 w 18"/>
              <a:gd name="T59" fmla="*/ 690 h 1460"/>
              <a:gd name="T60" fmla="*/ 18 w 18"/>
              <a:gd name="T61" fmla="*/ 829 h 1460"/>
              <a:gd name="T62" fmla="*/ 18 w 18"/>
              <a:gd name="T63" fmla="*/ 908 h 1460"/>
              <a:gd name="T64" fmla="*/ 0 w 18"/>
              <a:gd name="T65" fmla="*/ 908 h 1460"/>
              <a:gd name="T66" fmla="*/ 0 w 18"/>
              <a:gd name="T67" fmla="*/ 829 h 1460"/>
              <a:gd name="T68" fmla="*/ 18 w 18"/>
              <a:gd name="T69" fmla="*/ 829 h 1460"/>
              <a:gd name="T70" fmla="*/ 18 w 18"/>
              <a:gd name="T71" fmla="*/ 967 h 1460"/>
              <a:gd name="T72" fmla="*/ 18 w 18"/>
              <a:gd name="T73" fmla="*/ 1046 h 1460"/>
              <a:gd name="T74" fmla="*/ 0 w 18"/>
              <a:gd name="T75" fmla="*/ 1046 h 1460"/>
              <a:gd name="T76" fmla="*/ 0 w 18"/>
              <a:gd name="T77" fmla="*/ 967 h 1460"/>
              <a:gd name="T78" fmla="*/ 18 w 18"/>
              <a:gd name="T79" fmla="*/ 967 h 1460"/>
              <a:gd name="T80" fmla="*/ 18 w 18"/>
              <a:gd name="T81" fmla="*/ 1105 h 1460"/>
              <a:gd name="T82" fmla="*/ 18 w 18"/>
              <a:gd name="T83" fmla="*/ 1184 h 1460"/>
              <a:gd name="T84" fmla="*/ 0 w 18"/>
              <a:gd name="T85" fmla="*/ 1184 h 1460"/>
              <a:gd name="T86" fmla="*/ 0 w 18"/>
              <a:gd name="T87" fmla="*/ 1105 h 1460"/>
              <a:gd name="T88" fmla="*/ 18 w 18"/>
              <a:gd name="T89" fmla="*/ 1105 h 1460"/>
              <a:gd name="T90" fmla="*/ 18 w 18"/>
              <a:gd name="T91" fmla="*/ 1243 h 1460"/>
              <a:gd name="T92" fmla="*/ 18 w 18"/>
              <a:gd name="T93" fmla="*/ 1322 h 1460"/>
              <a:gd name="T94" fmla="*/ 0 w 18"/>
              <a:gd name="T95" fmla="*/ 1322 h 1460"/>
              <a:gd name="T96" fmla="*/ 0 w 18"/>
              <a:gd name="T97" fmla="*/ 1243 h 1460"/>
              <a:gd name="T98" fmla="*/ 18 w 18"/>
              <a:gd name="T99" fmla="*/ 1243 h 1460"/>
              <a:gd name="T100" fmla="*/ 18 w 18"/>
              <a:gd name="T101" fmla="*/ 1381 h 1460"/>
              <a:gd name="T102" fmla="*/ 18 w 18"/>
              <a:gd name="T103" fmla="*/ 1460 h 1460"/>
              <a:gd name="T104" fmla="*/ 0 w 18"/>
              <a:gd name="T105" fmla="*/ 1460 h 1460"/>
              <a:gd name="T106" fmla="*/ 0 w 18"/>
              <a:gd name="T107" fmla="*/ 1381 h 1460"/>
              <a:gd name="T108" fmla="*/ 18 w 18"/>
              <a:gd name="T109" fmla="*/ 1381 h 1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8" h="1460">
                <a:moveTo>
                  <a:pt x="18" y="0"/>
                </a:moveTo>
                <a:lnTo>
                  <a:pt x="18" y="79"/>
                </a:lnTo>
                <a:lnTo>
                  <a:pt x="0" y="79"/>
                </a:lnTo>
                <a:lnTo>
                  <a:pt x="0" y="0"/>
                </a:lnTo>
                <a:lnTo>
                  <a:pt x="18" y="0"/>
                </a:lnTo>
                <a:close/>
                <a:moveTo>
                  <a:pt x="18" y="138"/>
                </a:moveTo>
                <a:lnTo>
                  <a:pt x="18" y="217"/>
                </a:lnTo>
                <a:lnTo>
                  <a:pt x="0" y="217"/>
                </a:lnTo>
                <a:lnTo>
                  <a:pt x="0" y="138"/>
                </a:lnTo>
                <a:lnTo>
                  <a:pt x="18" y="138"/>
                </a:lnTo>
                <a:close/>
                <a:moveTo>
                  <a:pt x="18" y="276"/>
                </a:moveTo>
                <a:lnTo>
                  <a:pt x="18" y="355"/>
                </a:lnTo>
                <a:lnTo>
                  <a:pt x="0" y="355"/>
                </a:lnTo>
                <a:lnTo>
                  <a:pt x="0" y="276"/>
                </a:lnTo>
                <a:lnTo>
                  <a:pt x="18" y="276"/>
                </a:lnTo>
                <a:close/>
                <a:moveTo>
                  <a:pt x="18" y="414"/>
                </a:moveTo>
                <a:lnTo>
                  <a:pt x="18" y="493"/>
                </a:lnTo>
                <a:lnTo>
                  <a:pt x="0" y="493"/>
                </a:lnTo>
                <a:lnTo>
                  <a:pt x="0" y="414"/>
                </a:lnTo>
                <a:lnTo>
                  <a:pt x="18" y="414"/>
                </a:lnTo>
                <a:close/>
                <a:moveTo>
                  <a:pt x="18" y="552"/>
                </a:moveTo>
                <a:lnTo>
                  <a:pt x="18" y="631"/>
                </a:lnTo>
                <a:lnTo>
                  <a:pt x="0" y="631"/>
                </a:lnTo>
                <a:lnTo>
                  <a:pt x="0" y="552"/>
                </a:lnTo>
                <a:lnTo>
                  <a:pt x="18" y="552"/>
                </a:lnTo>
                <a:close/>
                <a:moveTo>
                  <a:pt x="18" y="690"/>
                </a:moveTo>
                <a:lnTo>
                  <a:pt x="18" y="769"/>
                </a:lnTo>
                <a:lnTo>
                  <a:pt x="0" y="769"/>
                </a:lnTo>
                <a:lnTo>
                  <a:pt x="0" y="690"/>
                </a:lnTo>
                <a:lnTo>
                  <a:pt x="18" y="690"/>
                </a:lnTo>
                <a:close/>
                <a:moveTo>
                  <a:pt x="18" y="829"/>
                </a:moveTo>
                <a:lnTo>
                  <a:pt x="18" y="908"/>
                </a:lnTo>
                <a:lnTo>
                  <a:pt x="0" y="908"/>
                </a:lnTo>
                <a:lnTo>
                  <a:pt x="0" y="829"/>
                </a:lnTo>
                <a:lnTo>
                  <a:pt x="18" y="829"/>
                </a:lnTo>
                <a:close/>
                <a:moveTo>
                  <a:pt x="18" y="967"/>
                </a:moveTo>
                <a:lnTo>
                  <a:pt x="18" y="1046"/>
                </a:lnTo>
                <a:lnTo>
                  <a:pt x="0" y="1046"/>
                </a:lnTo>
                <a:lnTo>
                  <a:pt x="0" y="967"/>
                </a:lnTo>
                <a:lnTo>
                  <a:pt x="18" y="967"/>
                </a:lnTo>
                <a:close/>
                <a:moveTo>
                  <a:pt x="18" y="1105"/>
                </a:moveTo>
                <a:lnTo>
                  <a:pt x="18" y="1184"/>
                </a:lnTo>
                <a:lnTo>
                  <a:pt x="0" y="1184"/>
                </a:lnTo>
                <a:lnTo>
                  <a:pt x="0" y="1105"/>
                </a:lnTo>
                <a:lnTo>
                  <a:pt x="18" y="1105"/>
                </a:lnTo>
                <a:close/>
                <a:moveTo>
                  <a:pt x="18" y="1243"/>
                </a:moveTo>
                <a:lnTo>
                  <a:pt x="18" y="1322"/>
                </a:lnTo>
                <a:lnTo>
                  <a:pt x="0" y="1322"/>
                </a:lnTo>
                <a:lnTo>
                  <a:pt x="0" y="1243"/>
                </a:lnTo>
                <a:lnTo>
                  <a:pt x="18" y="1243"/>
                </a:lnTo>
                <a:close/>
                <a:moveTo>
                  <a:pt x="18" y="1381"/>
                </a:moveTo>
                <a:lnTo>
                  <a:pt x="18" y="1460"/>
                </a:lnTo>
                <a:lnTo>
                  <a:pt x="0" y="1460"/>
                </a:lnTo>
                <a:lnTo>
                  <a:pt x="0" y="1381"/>
                </a:lnTo>
                <a:lnTo>
                  <a:pt x="18" y="1381"/>
                </a:lnTo>
                <a:close/>
              </a:path>
            </a:pathLst>
          </a:custGeom>
          <a:solidFill>
            <a:srgbClr val="1F497D"/>
          </a:solidFill>
          <a:ln w="0" cap="flat">
            <a:solidFill>
              <a:srgbClr val="1F497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4" name="Rectangle 55"/>
          <p:cNvSpPr>
            <a:spLocks noChangeArrowheads="1"/>
          </p:cNvSpPr>
          <p:nvPr/>
        </p:nvSpPr>
        <p:spPr bwMode="auto">
          <a:xfrm>
            <a:off x="3875088" y="2601913"/>
            <a:ext cx="3362325" cy="30163"/>
          </a:xfrm>
          <a:prstGeom prst="rect">
            <a:avLst/>
          </a:prstGeom>
          <a:solidFill>
            <a:srgbClr val="1F497D"/>
          </a:solidFill>
          <a:ln w="0" cap="flat">
            <a:solidFill>
              <a:srgbClr val="1F497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5" name="Freeform 56"/>
          <p:cNvSpPr>
            <a:spLocks noEditPoints="1"/>
          </p:cNvSpPr>
          <p:nvPr/>
        </p:nvSpPr>
        <p:spPr bwMode="auto">
          <a:xfrm>
            <a:off x="3870325" y="4956175"/>
            <a:ext cx="3363912" cy="31750"/>
          </a:xfrm>
          <a:custGeom>
            <a:avLst/>
            <a:gdLst>
              <a:gd name="T0" fmla="*/ 74 w 2119"/>
              <a:gd name="T1" fmla="*/ 0 h 20"/>
              <a:gd name="T2" fmla="*/ 0 w 2119"/>
              <a:gd name="T3" fmla="*/ 20 h 20"/>
              <a:gd name="T4" fmla="*/ 130 w 2119"/>
              <a:gd name="T5" fmla="*/ 0 h 20"/>
              <a:gd name="T6" fmla="*/ 204 w 2119"/>
              <a:gd name="T7" fmla="*/ 20 h 20"/>
              <a:gd name="T8" fmla="*/ 130 w 2119"/>
              <a:gd name="T9" fmla="*/ 0 h 20"/>
              <a:gd name="T10" fmla="*/ 333 w 2119"/>
              <a:gd name="T11" fmla="*/ 0 h 20"/>
              <a:gd name="T12" fmla="*/ 259 w 2119"/>
              <a:gd name="T13" fmla="*/ 20 h 20"/>
              <a:gd name="T14" fmla="*/ 389 w 2119"/>
              <a:gd name="T15" fmla="*/ 0 h 20"/>
              <a:gd name="T16" fmla="*/ 463 w 2119"/>
              <a:gd name="T17" fmla="*/ 20 h 20"/>
              <a:gd name="T18" fmla="*/ 389 w 2119"/>
              <a:gd name="T19" fmla="*/ 0 h 20"/>
              <a:gd name="T20" fmla="*/ 592 w 2119"/>
              <a:gd name="T21" fmla="*/ 0 h 20"/>
              <a:gd name="T22" fmla="*/ 518 w 2119"/>
              <a:gd name="T23" fmla="*/ 20 h 20"/>
              <a:gd name="T24" fmla="*/ 648 w 2119"/>
              <a:gd name="T25" fmla="*/ 0 h 20"/>
              <a:gd name="T26" fmla="*/ 722 w 2119"/>
              <a:gd name="T27" fmla="*/ 20 h 20"/>
              <a:gd name="T28" fmla="*/ 648 w 2119"/>
              <a:gd name="T29" fmla="*/ 0 h 20"/>
              <a:gd name="T30" fmla="*/ 851 w 2119"/>
              <a:gd name="T31" fmla="*/ 0 h 20"/>
              <a:gd name="T32" fmla="*/ 777 w 2119"/>
              <a:gd name="T33" fmla="*/ 20 h 20"/>
              <a:gd name="T34" fmla="*/ 907 w 2119"/>
              <a:gd name="T35" fmla="*/ 0 h 20"/>
              <a:gd name="T36" fmla="*/ 981 w 2119"/>
              <a:gd name="T37" fmla="*/ 20 h 20"/>
              <a:gd name="T38" fmla="*/ 907 w 2119"/>
              <a:gd name="T39" fmla="*/ 0 h 20"/>
              <a:gd name="T40" fmla="*/ 1110 w 2119"/>
              <a:gd name="T41" fmla="*/ 0 h 20"/>
              <a:gd name="T42" fmla="*/ 1036 w 2119"/>
              <a:gd name="T43" fmla="*/ 20 h 20"/>
              <a:gd name="T44" fmla="*/ 1166 w 2119"/>
              <a:gd name="T45" fmla="*/ 0 h 20"/>
              <a:gd name="T46" fmla="*/ 1240 w 2119"/>
              <a:gd name="T47" fmla="*/ 20 h 20"/>
              <a:gd name="T48" fmla="*/ 1166 w 2119"/>
              <a:gd name="T49" fmla="*/ 0 h 20"/>
              <a:gd name="T50" fmla="*/ 1369 w 2119"/>
              <a:gd name="T51" fmla="*/ 0 h 20"/>
              <a:gd name="T52" fmla="*/ 1295 w 2119"/>
              <a:gd name="T53" fmla="*/ 20 h 20"/>
              <a:gd name="T54" fmla="*/ 1425 w 2119"/>
              <a:gd name="T55" fmla="*/ 0 h 20"/>
              <a:gd name="T56" fmla="*/ 1499 w 2119"/>
              <a:gd name="T57" fmla="*/ 20 h 20"/>
              <a:gd name="T58" fmla="*/ 1425 w 2119"/>
              <a:gd name="T59" fmla="*/ 0 h 20"/>
              <a:gd name="T60" fmla="*/ 1628 w 2119"/>
              <a:gd name="T61" fmla="*/ 0 h 20"/>
              <a:gd name="T62" fmla="*/ 1554 w 2119"/>
              <a:gd name="T63" fmla="*/ 20 h 20"/>
              <a:gd name="T64" fmla="*/ 1684 w 2119"/>
              <a:gd name="T65" fmla="*/ 0 h 20"/>
              <a:gd name="T66" fmla="*/ 1758 w 2119"/>
              <a:gd name="T67" fmla="*/ 20 h 20"/>
              <a:gd name="T68" fmla="*/ 1684 w 2119"/>
              <a:gd name="T69" fmla="*/ 0 h 20"/>
              <a:gd name="T70" fmla="*/ 1887 w 2119"/>
              <a:gd name="T71" fmla="*/ 0 h 20"/>
              <a:gd name="T72" fmla="*/ 1813 w 2119"/>
              <a:gd name="T73" fmla="*/ 20 h 20"/>
              <a:gd name="T74" fmla="*/ 1943 w 2119"/>
              <a:gd name="T75" fmla="*/ 0 h 20"/>
              <a:gd name="T76" fmla="*/ 2017 w 2119"/>
              <a:gd name="T77" fmla="*/ 20 h 20"/>
              <a:gd name="T78" fmla="*/ 1943 w 2119"/>
              <a:gd name="T79" fmla="*/ 0 h 20"/>
              <a:gd name="T80" fmla="*/ 2119 w 2119"/>
              <a:gd name="T81" fmla="*/ 0 h 20"/>
              <a:gd name="T82" fmla="*/ 2072 w 2119"/>
              <a:gd name="T83" fmla="*/ 2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119" h="20">
                <a:moveTo>
                  <a:pt x="0" y="0"/>
                </a:moveTo>
                <a:lnTo>
                  <a:pt x="74" y="0"/>
                </a:lnTo>
                <a:lnTo>
                  <a:pt x="74" y="20"/>
                </a:lnTo>
                <a:lnTo>
                  <a:pt x="0" y="20"/>
                </a:lnTo>
                <a:lnTo>
                  <a:pt x="0" y="0"/>
                </a:lnTo>
                <a:close/>
                <a:moveTo>
                  <a:pt x="130" y="0"/>
                </a:moveTo>
                <a:lnTo>
                  <a:pt x="204" y="0"/>
                </a:lnTo>
                <a:lnTo>
                  <a:pt x="204" y="20"/>
                </a:lnTo>
                <a:lnTo>
                  <a:pt x="130" y="20"/>
                </a:lnTo>
                <a:lnTo>
                  <a:pt x="130" y="0"/>
                </a:lnTo>
                <a:close/>
                <a:moveTo>
                  <a:pt x="259" y="0"/>
                </a:moveTo>
                <a:lnTo>
                  <a:pt x="333" y="0"/>
                </a:lnTo>
                <a:lnTo>
                  <a:pt x="333" y="20"/>
                </a:lnTo>
                <a:lnTo>
                  <a:pt x="259" y="20"/>
                </a:lnTo>
                <a:lnTo>
                  <a:pt x="259" y="0"/>
                </a:lnTo>
                <a:close/>
                <a:moveTo>
                  <a:pt x="389" y="0"/>
                </a:moveTo>
                <a:lnTo>
                  <a:pt x="463" y="0"/>
                </a:lnTo>
                <a:lnTo>
                  <a:pt x="463" y="20"/>
                </a:lnTo>
                <a:lnTo>
                  <a:pt x="389" y="20"/>
                </a:lnTo>
                <a:lnTo>
                  <a:pt x="389" y="0"/>
                </a:lnTo>
                <a:close/>
                <a:moveTo>
                  <a:pt x="518" y="0"/>
                </a:moveTo>
                <a:lnTo>
                  <a:pt x="592" y="0"/>
                </a:lnTo>
                <a:lnTo>
                  <a:pt x="592" y="20"/>
                </a:lnTo>
                <a:lnTo>
                  <a:pt x="518" y="20"/>
                </a:lnTo>
                <a:lnTo>
                  <a:pt x="518" y="0"/>
                </a:lnTo>
                <a:close/>
                <a:moveTo>
                  <a:pt x="648" y="0"/>
                </a:moveTo>
                <a:lnTo>
                  <a:pt x="722" y="0"/>
                </a:lnTo>
                <a:lnTo>
                  <a:pt x="722" y="20"/>
                </a:lnTo>
                <a:lnTo>
                  <a:pt x="648" y="20"/>
                </a:lnTo>
                <a:lnTo>
                  <a:pt x="648" y="0"/>
                </a:lnTo>
                <a:close/>
                <a:moveTo>
                  <a:pt x="777" y="0"/>
                </a:moveTo>
                <a:lnTo>
                  <a:pt x="851" y="0"/>
                </a:lnTo>
                <a:lnTo>
                  <a:pt x="851" y="20"/>
                </a:lnTo>
                <a:lnTo>
                  <a:pt x="777" y="20"/>
                </a:lnTo>
                <a:lnTo>
                  <a:pt x="777" y="0"/>
                </a:lnTo>
                <a:close/>
                <a:moveTo>
                  <a:pt x="907" y="0"/>
                </a:moveTo>
                <a:lnTo>
                  <a:pt x="981" y="0"/>
                </a:lnTo>
                <a:lnTo>
                  <a:pt x="981" y="20"/>
                </a:lnTo>
                <a:lnTo>
                  <a:pt x="907" y="20"/>
                </a:lnTo>
                <a:lnTo>
                  <a:pt x="907" y="0"/>
                </a:lnTo>
                <a:close/>
                <a:moveTo>
                  <a:pt x="1036" y="0"/>
                </a:moveTo>
                <a:lnTo>
                  <a:pt x="1110" y="0"/>
                </a:lnTo>
                <a:lnTo>
                  <a:pt x="1110" y="20"/>
                </a:lnTo>
                <a:lnTo>
                  <a:pt x="1036" y="20"/>
                </a:lnTo>
                <a:lnTo>
                  <a:pt x="1036" y="0"/>
                </a:lnTo>
                <a:close/>
                <a:moveTo>
                  <a:pt x="1166" y="0"/>
                </a:moveTo>
                <a:lnTo>
                  <a:pt x="1240" y="0"/>
                </a:lnTo>
                <a:lnTo>
                  <a:pt x="1240" y="20"/>
                </a:lnTo>
                <a:lnTo>
                  <a:pt x="1166" y="20"/>
                </a:lnTo>
                <a:lnTo>
                  <a:pt x="1166" y="0"/>
                </a:lnTo>
                <a:close/>
                <a:moveTo>
                  <a:pt x="1295" y="0"/>
                </a:moveTo>
                <a:lnTo>
                  <a:pt x="1369" y="0"/>
                </a:lnTo>
                <a:lnTo>
                  <a:pt x="1369" y="20"/>
                </a:lnTo>
                <a:lnTo>
                  <a:pt x="1295" y="20"/>
                </a:lnTo>
                <a:lnTo>
                  <a:pt x="1295" y="0"/>
                </a:lnTo>
                <a:close/>
                <a:moveTo>
                  <a:pt x="1425" y="0"/>
                </a:moveTo>
                <a:lnTo>
                  <a:pt x="1499" y="0"/>
                </a:lnTo>
                <a:lnTo>
                  <a:pt x="1499" y="20"/>
                </a:lnTo>
                <a:lnTo>
                  <a:pt x="1425" y="20"/>
                </a:lnTo>
                <a:lnTo>
                  <a:pt x="1425" y="0"/>
                </a:lnTo>
                <a:close/>
                <a:moveTo>
                  <a:pt x="1554" y="0"/>
                </a:moveTo>
                <a:lnTo>
                  <a:pt x="1628" y="0"/>
                </a:lnTo>
                <a:lnTo>
                  <a:pt x="1628" y="20"/>
                </a:lnTo>
                <a:lnTo>
                  <a:pt x="1554" y="20"/>
                </a:lnTo>
                <a:lnTo>
                  <a:pt x="1554" y="0"/>
                </a:lnTo>
                <a:close/>
                <a:moveTo>
                  <a:pt x="1684" y="0"/>
                </a:moveTo>
                <a:lnTo>
                  <a:pt x="1758" y="0"/>
                </a:lnTo>
                <a:lnTo>
                  <a:pt x="1758" y="20"/>
                </a:lnTo>
                <a:lnTo>
                  <a:pt x="1684" y="20"/>
                </a:lnTo>
                <a:lnTo>
                  <a:pt x="1684" y="0"/>
                </a:lnTo>
                <a:close/>
                <a:moveTo>
                  <a:pt x="1813" y="0"/>
                </a:moveTo>
                <a:lnTo>
                  <a:pt x="1887" y="0"/>
                </a:lnTo>
                <a:lnTo>
                  <a:pt x="1887" y="20"/>
                </a:lnTo>
                <a:lnTo>
                  <a:pt x="1813" y="20"/>
                </a:lnTo>
                <a:lnTo>
                  <a:pt x="1813" y="0"/>
                </a:lnTo>
                <a:close/>
                <a:moveTo>
                  <a:pt x="1943" y="0"/>
                </a:moveTo>
                <a:lnTo>
                  <a:pt x="2017" y="0"/>
                </a:lnTo>
                <a:lnTo>
                  <a:pt x="2017" y="20"/>
                </a:lnTo>
                <a:lnTo>
                  <a:pt x="1943" y="20"/>
                </a:lnTo>
                <a:lnTo>
                  <a:pt x="1943" y="0"/>
                </a:lnTo>
                <a:close/>
                <a:moveTo>
                  <a:pt x="2072" y="0"/>
                </a:moveTo>
                <a:lnTo>
                  <a:pt x="2119" y="0"/>
                </a:lnTo>
                <a:lnTo>
                  <a:pt x="2119" y="20"/>
                </a:lnTo>
                <a:lnTo>
                  <a:pt x="2072" y="20"/>
                </a:lnTo>
                <a:lnTo>
                  <a:pt x="2072" y="0"/>
                </a:lnTo>
                <a:close/>
              </a:path>
            </a:pathLst>
          </a:custGeom>
          <a:solidFill>
            <a:srgbClr val="1F497D"/>
          </a:solidFill>
          <a:ln w="0" cap="flat">
            <a:solidFill>
              <a:srgbClr val="1F497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6" name="Oval 57"/>
          <p:cNvSpPr>
            <a:spLocks noChangeArrowheads="1"/>
          </p:cNvSpPr>
          <p:nvPr/>
        </p:nvSpPr>
        <p:spPr bwMode="auto">
          <a:xfrm>
            <a:off x="3819525" y="4319588"/>
            <a:ext cx="88900" cy="95250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7" name="Freeform 58"/>
          <p:cNvSpPr>
            <a:spLocks noEditPoints="1"/>
          </p:cNvSpPr>
          <p:nvPr/>
        </p:nvSpPr>
        <p:spPr bwMode="auto">
          <a:xfrm>
            <a:off x="3802063" y="4302125"/>
            <a:ext cx="123825" cy="131763"/>
          </a:xfrm>
          <a:custGeom>
            <a:avLst/>
            <a:gdLst>
              <a:gd name="T0" fmla="*/ 8 w 980"/>
              <a:gd name="T1" fmla="*/ 406 h 980"/>
              <a:gd name="T2" fmla="*/ 44 w 980"/>
              <a:gd name="T3" fmla="*/ 288 h 980"/>
              <a:gd name="T4" fmla="*/ 135 w 980"/>
              <a:gd name="T5" fmla="*/ 153 h 980"/>
              <a:gd name="T6" fmla="*/ 226 w 980"/>
              <a:gd name="T7" fmla="*/ 78 h 980"/>
              <a:gd name="T8" fmla="*/ 378 w 980"/>
              <a:gd name="T9" fmla="*/ 13 h 980"/>
              <a:gd name="T10" fmla="*/ 502 w 980"/>
              <a:gd name="T11" fmla="*/ 1 h 980"/>
              <a:gd name="T12" fmla="*/ 668 w 980"/>
              <a:gd name="T13" fmla="*/ 34 h 980"/>
              <a:gd name="T14" fmla="*/ 776 w 980"/>
              <a:gd name="T15" fmla="*/ 93 h 980"/>
              <a:gd name="T16" fmla="*/ 887 w 980"/>
              <a:gd name="T17" fmla="*/ 204 h 980"/>
              <a:gd name="T18" fmla="*/ 946 w 980"/>
              <a:gd name="T19" fmla="*/ 312 h 980"/>
              <a:gd name="T20" fmla="*/ 979 w 980"/>
              <a:gd name="T21" fmla="*/ 478 h 980"/>
              <a:gd name="T22" fmla="*/ 967 w 980"/>
              <a:gd name="T23" fmla="*/ 602 h 980"/>
              <a:gd name="T24" fmla="*/ 902 w 980"/>
              <a:gd name="T25" fmla="*/ 754 h 980"/>
              <a:gd name="T26" fmla="*/ 826 w 980"/>
              <a:gd name="T27" fmla="*/ 845 h 980"/>
              <a:gd name="T28" fmla="*/ 692 w 980"/>
              <a:gd name="T29" fmla="*/ 936 h 980"/>
              <a:gd name="T30" fmla="*/ 574 w 980"/>
              <a:gd name="T31" fmla="*/ 972 h 980"/>
              <a:gd name="T32" fmla="*/ 405 w 980"/>
              <a:gd name="T33" fmla="*/ 972 h 980"/>
              <a:gd name="T34" fmla="*/ 286 w 980"/>
              <a:gd name="T35" fmla="*/ 935 h 980"/>
              <a:gd name="T36" fmla="*/ 153 w 980"/>
              <a:gd name="T37" fmla="*/ 846 h 980"/>
              <a:gd name="T38" fmla="*/ 78 w 980"/>
              <a:gd name="T39" fmla="*/ 754 h 980"/>
              <a:gd name="T40" fmla="*/ 13 w 980"/>
              <a:gd name="T41" fmla="*/ 602 h 980"/>
              <a:gd name="T42" fmla="*/ 273 w 980"/>
              <a:gd name="T43" fmla="*/ 550 h 980"/>
              <a:gd name="T44" fmla="*/ 278 w 980"/>
              <a:gd name="T45" fmla="*/ 565 h 980"/>
              <a:gd name="T46" fmla="*/ 341 w 980"/>
              <a:gd name="T47" fmla="*/ 658 h 980"/>
              <a:gd name="T48" fmla="*/ 355 w 980"/>
              <a:gd name="T49" fmla="*/ 669 h 980"/>
              <a:gd name="T50" fmla="*/ 457 w 980"/>
              <a:gd name="T51" fmla="*/ 712 h 980"/>
              <a:gd name="T52" fmla="*/ 477 w 980"/>
              <a:gd name="T53" fmla="*/ 714 h 980"/>
              <a:gd name="T54" fmla="*/ 589 w 980"/>
              <a:gd name="T55" fmla="*/ 691 h 980"/>
              <a:gd name="T56" fmla="*/ 604 w 980"/>
              <a:gd name="T57" fmla="*/ 683 h 980"/>
              <a:gd name="T58" fmla="*/ 683 w 980"/>
              <a:gd name="T59" fmla="*/ 604 h 980"/>
              <a:gd name="T60" fmla="*/ 691 w 980"/>
              <a:gd name="T61" fmla="*/ 590 h 980"/>
              <a:gd name="T62" fmla="*/ 714 w 980"/>
              <a:gd name="T63" fmla="*/ 478 h 980"/>
              <a:gd name="T64" fmla="*/ 712 w 980"/>
              <a:gd name="T65" fmla="*/ 458 h 980"/>
              <a:gd name="T66" fmla="*/ 668 w 980"/>
              <a:gd name="T67" fmla="*/ 354 h 980"/>
              <a:gd name="T68" fmla="*/ 655 w 980"/>
              <a:gd name="T69" fmla="*/ 340 h 980"/>
              <a:gd name="T70" fmla="*/ 565 w 980"/>
              <a:gd name="T71" fmla="*/ 279 h 980"/>
              <a:gd name="T72" fmla="*/ 549 w 980"/>
              <a:gd name="T73" fmla="*/ 273 h 980"/>
              <a:gd name="T74" fmla="*/ 430 w 980"/>
              <a:gd name="T75" fmla="*/ 273 h 980"/>
              <a:gd name="T76" fmla="*/ 415 w 980"/>
              <a:gd name="T77" fmla="*/ 278 h 980"/>
              <a:gd name="T78" fmla="*/ 323 w 980"/>
              <a:gd name="T79" fmla="*/ 341 h 980"/>
              <a:gd name="T80" fmla="*/ 312 w 980"/>
              <a:gd name="T81" fmla="*/ 354 h 980"/>
              <a:gd name="T82" fmla="*/ 268 w 980"/>
              <a:gd name="T83" fmla="*/ 458 h 980"/>
              <a:gd name="T84" fmla="*/ 266 w 980"/>
              <a:gd name="T85" fmla="*/ 478 h 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980" h="980">
                <a:moveTo>
                  <a:pt x="1" y="503"/>
                </a:moveTo>
                <a:cubicBezTo>
                  <a:pt x="0" y="495"/>
                  <a:pt x="0" y="486"/>
                  <a:pt x="1" y="478"/>
                </a:cubicBezTo>
                <a:lnTo>
                  <a:pt x="8" y="406"/>
                </a:lnTo>
                <a:cubicBezTo>
                  <a:pt x="9" y="396"/>
                  <a:pt x="10" y="387"/>
                  <a:pt x="13" y="379"/>
                </a:cubicBezTo>
                <a:lnTo>
                  <a:pt x="34" y="312"/>
                </a:lnTo>
                <a:cubicBezTo>
                  <a:pt x="37" y="303"/>
                  <a:pt x="40" y="296"/>
                  <a:pt x="44" y="288"/>
                </a:cubicBezTo>
                <a:lnTo>
                  <a:pt x="77" y="227"/>
                </a:lnTo>
                <a:cubicBezTo>
                  <a:pt x="81" y="219"/>
                  <a:pt x="86" y="212"/>
                  <a:pt x="92" y="205"/>
                </a:cubicBezTo>
                <a:lnTo>
                  <a:pt x="135" y="153"/>
                </a:lnTo>
                <a:cubicBezTo>
                  <a:pt x="140" y="147"/>
                  <a:pt x="146" y="141"/>
                  <a:pt x="152" y="136"/>
                </a:cubicBezTo>
                <a:lnTo>
                  <a:pt x="205" y="92"/>
                </a:lnTo>
                <a:cubicBezTo>
                  <a:pt x="212" y="86"/>
                  <a:pt x="219" y="82"/>
                  <a:pt x="226" y="78"/>
                </a:cubicBezTo>
                <a:lnTo>
                  <a:pt x="286" y="45"/>
                </a:lnTo>
                <a:cubicBezTo>
                  <a:pt x="294" y="40"/>
                  <a:pt x="302" y="37"/>
                  <a:pt x="311" y="34"/>
                </a:cubicBezTo>
                <a:lnTo>
                  <a:pt x="378" y="13"/>
                </a:lnTo>
                <a:cubicBezTo>
                  <a:pt x="386" y="10"/>
                  <a:pt x="395" y="9"/>
                  <a:pt x="405" y="8"/>
                </a:cubicBezTo>
                <a:lnTo>
                  <a:pt x="477" y="1"/>
                </a:lnTo>
                <a:cubicBezTo>
                  <a:pt x="485" y="0"/>
                  <a:pt x="494" y="0"/>
                  <a:pt x="502" y="1"/>
                </a:cubicBezTo>
                <a:lnTo>
                  <a:pt x="574" y="8"/>
                </a:lnTo>
                <a:cubicBezTo>
                  <a:pt x="584" y="9"/>
                  <a:pt x="593" y="10"/>
                  <a:pt x="601" y="13"/>
                </a:cubicBezTo>
                <a:lnTo>
                  <a:pt x="668" y="34"/>
                </a:lnTo>
                <a:cubicBezTo>
                  <a:pt x="676" y="37"/>
                  <a:pt x="684" y="40"/>
                  <a:pt x="692" y="44"/>
                </a:cubicBezTo>
                <a:lnTo>
                  <a:pt x="753" y="77"/>
                </a:lnTo>
                <a:cubicBezTo>
                  <a:pt x="761" y="82"/>
                  <a:pt x="769" y="87"/>
                  <a:pt x="776" y="93"/>
                </a:cubicBezTo>
                <a:lnTo>
                  <a:pt x="828" y="137"/>
                </a:lnTo>
                <a:cubicBezTo>
                  <a:pt x="833" y="141"/>
                  <a:pt x="838" y="147"/>
                  <a:pt x="843" y="152"/>
                </a:cubicBezTo>
                <a:lnTo>
                  <a:pt x="887" y="204"/>
                </a:lnTo>
                <a:cubicBezTo>
                  <a:pt x="893" y="211"/>
                  <a:pt x="898" y="219"/>
                  <a:pt x="903" y="227"/>
                </a:cubicBezTo>
                <a:lnTo>
                  <a:pt x="936" y="288"/>
                </a:lnTo>
                <a:cubicBezTo>
                  <a:pt x="940" y="296"/>
                  <a:pt x="943" y="303"/>
                  <a:pt x="946" y="312"/>
                </a:cubicBezTo>
                <a:lnTo>
                  <a:pt x="967" y="379"/>
                </a:lnTo>
                <a:cubicBezTo>
                  <a:pt x="969" y="387"/>
                  <a:pt x="971" y="396"/>
                  <a:pt x="972" y="406"/>
                </a:cubicBezTo>
                <a:lnTo>
                  <a:pt x="979" y="478"/>
                </a:lnTo>
                <a:cubicBezTo>
                  <a:pt x="980" y="486"/>
                  <a:pt x="980" y="495"/>
                  <a:pt x="979" y="503"/>
                </a:cubicBezTo>
                <a:lnTo>
                  <a:pt x="972" y="575"/>
                </a:lnTo>
                <a:cubicBezTo>
                  <a:pt x="971" y="585"/>
                  <a:pt x="969" y="594"/>
                  <a:pt x="967" y="602"/>
                </a:cubicBezTo>
                <a:lnTo>
                  <a:pt x="946" y="669"/>
                </a:lnTo>
                <a:cubicBezTo>
                  <a:pt x="943" y="678"/>
                  <a:pt x="940" y="686"/>
                  <a:pt x="935" y="694"/>
                </a:cubicBezTo>
                <a:lnTo>
                  <a:pt x="902" y="754"/>
                </a:lnTo>
                <a:cubicBezTo>
                  <a:pt x="898" y="761"/>
                  <a:pt x="893" y="768"/>
                  <a:pt x="888" y="775"/>
                </a:cubicBezTo>
                <a:lnTo>
                  <a:pt x="844" y="828"/>
                </a:lnTo>
                <a:cubicBezTo>
                  <a:pt x="839" y="834"/>
                  <a:pt x="833" y="840"/>
                  <a:pt x="826" y="845"/>
                </a:cubicBezTo>
                <a:lnTo>
                  <a:pt x="774" y="888"/>
                </a:lnTo>
                <a:cubicBezTo>
                  <a:pt x="768" y="894"/>
                  <a:pt x="761" y="899"/>
                  <a:pt x="753" y="903"/>
                </a:cubicBezTo>
                <a:lnTo>
                  <a:pt x="692" y="936"/>
                </a:lnTo>
                <a:cubicBezTo>
                  <a:pt x="684" y="940"/>
                  <a:pt x="676" y="943"/>
                  <a:pt x="668" y="946"/>
                </a:cubicBezTo>
                <a:lnTo>
                  <a:pt x="601" y="967"/>
                </a:lnTo>
                <a:cubicBezTo>
                  <a:pt x="593" y="969"/>
                  <a:pt x="584" y="971"/>
                  <a:pt x="574" y="972"/>
                </a:cubicBezTo>
                <a:lnTo>
                  <a:pt x="502" y="979"/>
                </a:lnTo>
                <a:cubicBezTo>
                  <a:pt x="494" y="980"/>
                  <a:pt x="485" y="980"/>
                  <a:pt x="477" y="979"/>
                </a:cubicBezTo>
                <a:lnTo>
                  <a:pt x="405" y="972"/>
                </a:lnTo>
                <a:cubicBezTo>
                  <a:pt x="395" y="971"/>
                  <a:pt x="386" y="969"/>
                  <a:pt x="378" y="967"/>
                </a:cubicBezTo>
                <a:lnTo>
                  <a:pt x="311" y="946"/>
                </a:lnTo>
                <a:cubicBezTo>
                  <a:pt x="302" y="943"/>
                  <a:pt x="294" y="940"/>
                  <a:pt x="286" y="935"/>
                </a:cubicBezTo>
                <a:lnTo>
                  <a:pt x="226" y="902"/>
                </a:lnTo>
                <a:cubicBezTo>
                  <a:pt x="219" y="898"/>
                  <a:pt x="213" y="894"/>
                  <a:pt x="206" y="889"/>
                </a:cubicBezTo>
                <a:lnTo>
                  <a:pt x="153" y="846"/>
                </a:lnTo>
                <a:cubicBezTo>
                  <a:pt x="146" y="840"/>
                  <a:pt x="140" y="834"/>
                  <a:pt x="134" y="826"/>
                </a:cubicBezTo>
                <a:lnTo>
                  <a:pt x="91" y="773"/>
                </a:lnTo>
                <a:cubicBezTo>
                  <a:pt x="86" y="767"/>
                  <a:pt x="81" y="761"/>
                  <a:pt x="78" y="754"/>
                </a:cubicBezTo>
                <a:lnTo>
                  <a:pt x="45" y="694"/>
                </a:lnTo>
                <a:cubicBezTo>
                  <a:pt x="40" y="686"/>
                  <a:pt x="37" y="678"/>
                  <a:pt x="34" y="669"/>
                </a:cubicBezTo>
                <a:lnTo>
                  <a:pt x="13" y="602"/>
                </a:lnTo>
                <a:cubicBezTo>
                  <a:pt x="10" y="594"/>
                  <a:pt x="9" y="585"/>
                  <a:pt x="8" y="575"/>
                </a:cubicBezTo>
                <a:lnTo>
                  <a:pt x="1" y="503"/>
                </a:lnTo>
                <a:close/>
                <a:moveTo>
                  <a:pt x="273" y="550"/>
                </a:moveTo>
                <a:lnTo>
                  <a:pt x="268" y="523"/>
                </a:lnTo>
                <a:lnTo>
                  <a:pt x="289" y="590"/>
                </a:lnTo>
                <a:lnTo>
                  <a:pt x="278" y="565"/>
                </a:lnTo>
                <a:lnTo>
                  <a:pt x="311" y="625"/>
                </a:lnTo>
                <a:lnTo>
                  <a:pt x="298" y="605"/>
                </a:lnTo>
                <a:lnTo>
                  <a:pt x="341" y="658"/>
                </a:lnTo>
                <a:lnTo>
                  <a:pt x="321" y="639"/>
                </a:lnTo>
                <a:lnTo>
                  <a:pt x="374" y="682"/>
                </a:lnTo>
                <a:lnTo>
                  <a:pt x="355" y="669"/>
                </a:lnTo>
                <a:lnTo>
                  <a:pt x="415" y="702"/>
                </a:lnTo>
                <a:lnTo>
                  <a:pt x="390" y="691"/>
                </a:lnTo>
                <a:lnTo>
                  <a:pt x="457" y="712"/>
                </a:lnTo>
                <a:lnTo>
                  <a:pt x="430" y="707"/>
                </a:lnTo>
                <a:lnTo>
                  <a:pt x="502" y="714"/>
                </a:lnTo>
                <a:lnTo>
                  <a:pt x="477" y="714"/>
                </a:lnTo>
                <a:lnTo>
                  <a:pt x="549" y="707"/>
                </a:lnTo>
                <a:lnTo>
                  <a:pt x="522" y="712"/>
                </a:lnTo>
                <a:lnTo>
                  <a:pt x="589" y="691"/>
                </a:lnTo>
                <a:lnTo>
                  <a:pt x="565" y="701"/>
                </a:lnTo>
                <a:lnTo>
                  <a:pt x="626" y="668"/>
                </a:lnTo>
                <a:lnTo>
                  <a:pt x="604" y="683"/>
                </a:lnTo>
                <a:lnTo>
                  <a:pt x="656" y="640"/>
                </a:lnTo>
                <a:lnTo>
                  <a:pt x="639" y="657"/>
                </a:lnTo>
                <a:lnTo>
                  <a:pt x="683" y="604"/>
                </a:lnTo>
                <a:lnTo>
                  <a:pt x="669" y="625"/>
                </a:lnTo>
                <a:lnTo>
                  <a:pt x="702" y="565"/>
                </a:lnTo>
                <a:lnTo>
                  <a:pt x="691" y="590"/>
                </a:lnTo>
                <a:lnTo>
                  <a:pt x="712" y="523"/>
                </a:lnTo>
                <a:lnTo>
                  <a:pt x="707" y="550"/>
                </a:lnTo>
                <a:lnTo>
                  <a:pt x="714" y="478"/>
                </a:lnTo>
                <a:lnTo>
                  <a:pt x="714" y="503"/>
                </a:lnTo>
                <a:lnTo>
                  <a:pt x="707" y="431"/>
                </a:lnTo>
                <a:lnTo>
                  <a:pt x="712" y="458"/>
                </a:lnTo>
                <a:lnTo>
                  <a:pt x="691" y="391"/>
                </a:lnTo>
                <a:lnTo>
                  <a:pt x="701" y="415"/>
                </a:lnTo>
                <a:lnTo>
                  <a:pt x="668" y="354"/>
                </a:lnTo>
                <a:lnTo>
                  <a:pt x="684" y="377"/>
                </a:lnTo>
                <a:lnTo>
                  <a:pt x="640" y="325"/>
                </a:lnTo>
                <a:lnTo>
                  <a:pt x="655" y="340"/>
                </a:lnTo>
                <a:lnTo>
                  <a:pt x="603" y="296"/>
                </a:lnTo>
                <a:lnTo>
                  <a:pt x="626" y="312"/>
                </a:lnTo>
                <a:lnTo>
                  <a:pt x="565" y="279"/>
                </a:lnTo>
                <a:lnTo>
                  <a:pt x="589" y="289"/>
                </a:lnTo>
                <a:lnTo>
                  <a:pt x="522" y="268"/>
                </a:lnTo>
                <a:lnTo>
                  <a:pt x="549" y="273"/>
                </a:lnTo>
                <a:lnTo>
                  <a:pt x="477" y="266"/>
                </a:lnTo>
                <a:lnTo>
                  <a:pt x="502" y="266"/>
                </a:lnTo>
                <a:lnTo>
                  <a:pt x="430" y="273"/>
                </a:lnTo>
                <a:lnTo>
                  <a:pt x="457" y="268"/>
                </a:lnTo>
                <a:lnTo>
                  <a:pt x="390" y="289"/>
                </a:lnTo>
                <a:lnTo>
                  <a:pt x="415" y="278"/>
                </a:lnTo>
                <a:lnTo>
                  <a:pt x="355" y="311"/>
                </a:lnTo>
                <a:lnTo>
                  <a:pt x="376" y="297"/>
                </a:lnTo>
                <a:lnTo>
                  <a:pt x="323" y="341"/>
                </a:lnTo>
                <a:lnTo>
                  <a:pt x="340" y="323"/>
                </a:lnTo>
                <a:lnTo>
                  <a:pt x="297" y="375"/>
                </a:lnTo>
                <a:lnTo>
                  <a:pt x="312" y="354"/>
                </a:lnTo>
                <a:lnTo>
                  <a:pt x="279" y="415"/>
                </a:lnTo>
                <a:lnTo>
                  <a:pt x="289" y="391"/>
                </a:lnTo>
                <a:lnTo>
                  <a:pt x="268" y="458"/>
                </a:lnTo>
                <a:lnTo>
                  <a:pt x="273" y="431"/>
                </a:lnTo>
                <a:lnTo>
                  <a:pt x="266" y="503"/>
                </a:lnTo>
                <a:lnTo>
                  <a:pt x="266" y="478"/>
                </a:lnTo>
                <a:lnTo>
                  <a:pt x="273" y="550"/>
                </a:lnTo>
                <a:close/>
              </a:path>
            </a:pathLst>
          </a:custGeom>
          <a:solidFill>
            <a:srgbClr val="FF0000"/>
          </a:solidFill>
          <a:ln w="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8" name="Oval 59"/>
          <p:cNvSpPr>
            <a:spLocks noChangeArrowheads="1"/>
          </p:cNvSpPr>
          <p:nvPr/>
        </p:nvSpPr>
        <p:spPr bwMode="auto">
          <a:xfrm>
            <a:off x="7194550" y="3549650"/>
            <a:ext cx="90487" cy="96838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9" name="Freeform 60"/>
          <p:cNvSpPr>
            <a:spLocks noEditPoints="1"/>
          </p:cNvSpPr>
          <p:nvPr/>
        </p:nvSpPr>
        <p:spPr bwMode="auto">
          <a:xfrm>
            <a:off x="7178675" y="3532188"/>
            <a:ext cx="122237" cy="131763"/>
          </a:xfrm>
          <a:custGeom>
            <a:avLst/>
            <a:gdLst>
              <a:gd name="T0" fmla="*/ 4 w 490"/>
              <a:gd name="T1" fmla="*/ 202 h 490"/>
              <a:gd name="T2" fmla="*/ 22 w 490"/>
              <a:gd name="T3" fmla="*/ 143 h 490"/>
              <a:gd name="T4" fmla="*/ 67 w 490"/>
              <a:gd name="T5" fmla="*/ 76 h 490"/>
              <a:gd name="T6" fmla="*/ 113 w 490"/>
              <a:gd name="T7" fmla="*/ 39 h 490"/>
              <a:gd name="T8" fmla="*/ 189 w 490"/>
              <a:gd name="T9" fmla="*/ 6 h 490"/>
              <a:gd name="T10" fmla="*/ 251 w 490"/>
              <a:gd name="T11" fmla="*/ 0 h 490"/>
              <a:gd name="T12" fmla="*/ 334 w 490"/>
              <a:gd name="T13" fmla="*/ 17 h 490"/>
              <a:gd name="T14" fmla="*/ 387 w 490"/>
              <a:gd name="T15" fmla="*/ 46 h 490"/>
              <a:gd name="T16" fmla="*/ 444 w 490"/>
              <a:gd name="T17" fmla="*/ 102 h 490"/>
              <a:gd name="T18" fmla="*/ 473 w 490"/>
              <a:gd name="T19" fmla="*/ 155 h 490"/>
              <a:gd name="T20" fmla="*/ 489 w 490"/>
              <a:gd name="T21" fmla="*/ 238 h 490"/>
              <a:gd name="T22" fmla="*/ 483 w 490"/>
              <a:gd name="T23" fmla="*/ 300 h 490"/>
              <a:gd name="T24" fmla="*/ 451 w 490"/>
              <a:gd name="T25" fmla="*/ 376 h 490"/>
              <a:gd name="T26" fmla="*/ 414 w 490"/>
              <a:gd name="T27" fmla="*/ 421 h 490"/>
              <a:gd name="T28" fmla="*/ 346 w 490"/>
              <a:gd name="T29" fmla="*/ 468 h 490"/>
              <a:gd name="T30" fmla="*/ 287 w 490"/>
              <a:gd name="T31" fmla="*/ 486 h 490"/>
              <a:gd name="T32" fmla="*/ 202 w 490"/>
              <a:gd name="T33" fmla="*/ 486 h 490"/>
              <a:gd name="T34" fmla="*/ 143 w 490"/>
              <a:gd name="T35" fmla="*/ 467 h 490"/>
              <a:gd name="T36" fmla="*/ 76 w 490"/>
              <a:gd name="T37" fmla="*/ 422 h 490"/>
              <a:gd name="T38" fmla="*/ 38 w 490"/>
              <a:gd name="T39" fmla="*/ 376 h 490"/>
              <a:gd name="T40" fmla="*/ 6 w 490"/>
              <a:gd name="T41" fmla="*/ 300 h 490"/>
              <a:gd name="T42" fmla="*/ 136 w 490"/>
              <a:gd name="T43" fmla="*/ 274 h 490"/>
              <a:gd name="T44" fmla="*/ 139 w 490"/>
              <a:gd name="T45" fmla="*/ 282 h 490"/>
              <a:gd name="T46" fmla="*/ 170 w 490"/>
              <a:gd name="T47" fmla="*/ 328 h 490"/>
              <a:gd name="T48" fmla="*/ 177 w 490"/>
              <a:gd name="T49" fmla="*/ 334 h 490"/>
              <a:gd name="T50" fmla="*/ 228 w 490"/>
              <a:gd name="T51" fmla="*/ 356 h 490"/>
              <a:gd name="T52" fmla="*/ 238 w 490"/>
              <a:gd name="T53" fmla="*/ 357 h 490"/>
              <a:gd name="T54" fmla="*/ 294 w 490"/>
              <a:gd name="T55" fmla="*/ 345 h 490"/>
              <a:gd name="T56" fmla="*/ 301 w 490"/>
              <a:gd name="T57" fmla="*/ 342 h 490"/>
              <a:gd name="T58" fmla="*/ 342 w 490"/>
              <a:gd name="T59" fmla="*/ 301 h 490"/>
              <a:gd name="T60" fmla="*/ 345 w 490"/>
              <a:gd name="T61" fmla="*/ 294 h 490"/>
              <a:gd name="T62" fmla="*/ 357 w 490"/>
              <a:gd name="T63" fmla="*/ 238 h 490"/>
              <a:gd name="T64" fmla="*/ 356 w 490"/>
              <a:gd name="T65" fmla="*/ 228 h 490"/>
              <a:gd name="T66" fmla="*/ 334 w 490"/>
              <a:gd name="T67" fmla="*/ 177 h 490"/>
              <a:gd name="T68" fmla="*/ 328 w 490"/>
              <a:gd name="T69" fmla="*/ 170 h 490"/>
              <a:gd name="T70" fmla="*/ 282 w 490"/>
              <a:gd name="T71" fmla="*/ 139 h 490"/>
              <a:gd name="T72" fmla="*/ 274 w 490"/>
              <a:gd name="T73" fmla="*/ 136 h 490"/>
              <a:gd name="T74" fmla="*/ 215 w 490"/>
              <a:gd name="T75" fmla="*/ 136 h 490"/>
              <a:gd name="T76" fmla="*/ 207 w 490"/>
              <a:gd name="T77" fmla="*/ 139 h 490"/>
              <a:gd name="T78" fmla="*/ 160 w 490"/>
              <a:gd name="T79" fmla="*/ 170 h 490"/>
              <a:gd name="T80" fmla="*/ 155 w 490"/>
              <a:gd name="T81" fmla="*/ 177 h 490"/>
              <a:gd name="T82" fmla="*/ 134 w 490"/>
              <a:gd name="T83" fmla="*/ 228 h 490"/>
              <a:gd name="T84" fmla="*/ 133 w 490"/>
              <a:gd name="T85" fmla="*/ 238 h 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90" h="490">
                <a:moveTo>
                  <a:pt x="0" y="251"/>
                </a:moveTo>
                <a:cubicBezTo>
                  <a:pt x="0" y="247"/>
                  <a:pt x="0" y="242"/>
                  <a:pt x="0" y="238"/>
                </a:cubicBezTo>
                <a:lnTo>
                  <a:pt x="4" y="202"/>
                </a:lnTo>
                <a:cubicBezTo>
                  <a:pt x="4" y="197"/>
                  <a:pt x="5" y="193"/>
                  <a:pt x="6" y="189"/>
                </a:cubicBezTo>
                <a:lnTo>
                  <a:pt x="17" y="155"/>
                </a:lnTo>
                <a:cubicBezTo>
                  <a:pt x="18" y="151"/>
                  <a:pt x="20" y="147"/>
                  <a:pt x="22" y="143"/>
                </a:cubicBezTo>
                <a:lnTo>
                  <a:pt x="39" y="113"/>
                </a:lnTo>
                <a:cubicBezTo>
                  <a:pt x="40" y="109"/>
                  <a:pt x="43" y="106"/>
                  <a:pt x="45" y="103"/>
                </a:cubicBezTo>
                <a:lnTo>
                  <a:pt x="67" y="76"/>
                </a:lnTo>
                <a:cubicBezTo>
                  <a:pt x="70" y="73"/>
                  <a:pt x="73" y="70"/>
                  <a:pt x="76" y="67"/>
                </a:cubicBezTo>
                <a:lnTo>
                  <a:pt x="103" y="45"/>
                </a:lnTo>
                <a:cubicBezTo>
                  <a:pt x="106" y="43"/>
                  <a:pt x="109" y="40"/>
                  <a:pt x="113" y="39"/>
                </a:cubicBezTo>
                <a:lnTo>
                  <a:pt x="143" y="22"/>
                </a:lnTo>
                <a:cubicBezTo>
                  <a:pt x="147" y="20"/>
                  <a:pt x="151" y="18"/>
                  <a:pt x="155" y="17"/>
                </a:cubicBezTo>
                <a:lnTo>
                  <a:pt x="189" y="6"/>
                </a:lnTo>
                <a:cubicBezTo>
                  <a:pt x="193" y="5"/>
                  <a:pt x="197" y="4"/>
                  <a:pt x="202" y="4"/>
                </a:cubicBezTo>
                <a:lnTo>
                  <a:pt x="238" y="0"/>
                </a:lnTo>
                <a:cubicBezTo>
                  <a:pt x="242" y="0"/>
                  <a:pt x="247" y="0"/>
                  <a:pt x="251" y="0"/>
                </a:cubicBezTo>
                <a:lnTo>
                  <a:pt x="287" y="4"/>
                </a:lnTo>
                <a:cubicBezTo>
                  <a:pt x="291" y="4"/>
                  <a:pt x="296" y="5"/>
                  <a:pt x="300" y="6"/>
                </a:cubicBezTo>
                <a:lnTo>
                  <a:pt x="334" y="17"/>
                </a:lnTo>
                <a:cubicBezTo>
                  <a:pt x="338" y="18"/>
                  <a:pt x="342" y="20"/>
                  <a:pt x="346" y="22"/>
                </a:cubicBezTo>
                <a:lnTo>
                  <a:pt x="376" y="38"/>
                </a:lnTo>
                <a:cubicBezTo>
                  <a:pt x="380" y="40"/>
                  <a:pt x="384" y="43"/>
                  <a:pt x="387" y="46"/>
                </a:cubicBezTo>
                <a:lnTo>
                  <a:pt x="413" y="67"/>
                </a:lnTo>
                <a:cubicBezTo>
                  <a:pt x="416" y="70"/>
                  <a:pt x="419" y="73"/>
                  <a:pt x="422" y="76"/>
                </a:cubicBezTo>
                <a:lnTo>
                  <a:pt x="444" y="102"/>
                </a:lnTo>
                <a:cubicBezTo>
                  <a:pt x="446" y="106"/>
                  <a:pt x="449" y="109"/>
                  <a:pt x="451" y="113"/>
                </a:cubicBezTo>
                <a:lnTo>
                  <a:pt x="467" y="143"/>
                </a:lnTo>
                <a:cubicBezTo>
                  <a:pt x="470" y="147"/>
                  <a:pt x="471" y="151"/>
                  <a:pt x="473" y="155"/>
                </a:cubicBezTo>
                <a:lnTo>
                  <a:pt x="483" y="189"/>
                </a:lnTo>
                <a:cubicBezTo>
                  <a:pt x="484" y="193"/>
                  <a:pt x="485" y="197"/>
                  <a:pt x="486" y="202"/>
                </a:cubicBezTo>
                <a:lnTo>
                  <a:pt x="489" y="238"/>
                </a:lnTo>
                <a:cubicBezTo>
                  <a:pt x="490" y="242"/>
                  <a:pt x="490" y="247"/>
                  <a:pt x="489" y="251"/>
                </a:cubicBezTo>
                <a:lnTo>
                  <a:pt x="486" y="287"/>
                </a:lnTo>
                <a:cubicBezTo>
                  <a:pt x="485" y="291"/>
                  <a:pt x="484" y="296"/>
                  <a:pt x="483" y="300"/>
                </a:cubicBezTo>
                <a:lnTo>
                  <a:pt x="473" y="334"/>
                </a:lnTo>
                <a:cubicBezTo>
                  <a:pt x="471" y="338"/>
                  <a:pt x="470" y="342"/>
                  <a:pt x="468" y="346"/>
                </a:cubicBezTo>
                <a:lnTo>
                  <a:pt x="451" y="376"/>
                </a:lnTo>
                <a:cubicBezTo>
                  <a:pt x="449" y="380"/>
                  <a:pt x="446" y="384"/>
                  <a:pt x="443" y="388"/>
                </a:cubicBezTo>
                <a:lnTo>
                  <a:pt x="421" y="414"/>
                </a:lnTo>
                <a:cubicBezTo>
                  <a:pt x="419" y="416"/>
                  <a:pt x="416" y="419"/>
                  <a:pt x="414" y="421"/>
                </a:cubicBezTo>
                <a:lnTo>
                  <a:pt x="388" y="443"/>
                </a:lnTo>
                <a:cubicBezTo>
                  <a:pt x="384" y="446"/>
                  <a:pt x="380" y="449"/>
                  <a:pt x="376" y="451"/>
                </a:cubicBezTo>
                <a:lnTo>
                  <a:pt x="346" y="468"/>
                </a:lnTo>
                <a:cubicBezTo>
                  <a:pt x="342" y="470"/>
                  <a:pt x="338" y="471"/>
                  <a:pt x="334" y="473"/>
                </a:cubicBezTo>
                <a:lnTo>
                  <a:pt x="300" y="483"/>
                </a:lnTo>
                <a:cubicBezTo>
                  <a:pt x="296" y="484"/>
                  <a:pt x="291" y="485"/>
                  <a:pt x="287" y="486"/>
                </a:cubicBezTo>
                <a:lnTo>
                  <a:pt x="251" y="489"/>
                </a:lnTo>
                <a:cubicBezTo>
                  <a:pt x="247" y="490"/>
                  <a:pt x="242" y="490"/>
                  <a:pt x="238" y="489"/>
                </a:cubicBezTo>
                <a:lnTo>
                  <a:pt x="202" y="486"/>
                </a:lnTo>
                <a:cubicBezTo>
                  <a:pt x="197" y="485"/>
                  <a:pt x="193" y="484"/>
                  <a:pt x="189" y="483"/>
                </a:cubicBezTo>
                <a:lnTo>
                  <a:pt x="155" y="473"/>
                </a:lnTo>
                <a:cubicBezTo>
                  <a:pt x="151" y="471"/>
                  <a:pt x="147" y="470"/>
                  <a:pt x="143" y="467"/>
                </a:cubicBezTo>
                <a:lnTo>
                  <a:pt x="113" y="451"/>
                </a:lnTo>
                <a:cubicBezTo>
                  <a:pt x="109" y="449"/>
                  <a:pt x="106" y="446"/>
                  <a:pt x="102" y="444"/>
                </a:cubicBezTo>
                <a:lnTo>
                  <a:pt x="76" y="422"/>
                </a:lnTo>
                <a:cubicBezTo>
                  <a:pt x="73" y="419"/>
                  <a:pt x="70" y="416"/>
                  <a:pt x="67" y="413"/>
                </a:cubicBezTo>
                <a:lnTo>
                  <a:pt x="46" y="387"/>
                </a:lnTo>
                <a:cubicBezTo>
                  <a:pt x="43" y="384"/>
                  <a:pt x="40" y="380"/>
                  <a:pt x="38" y="376"/>
                </a:cubicBezTo>
                <a:lnTo>
                  <a:pt x="22" y="346"/>
                </a:lnTo>
                <a:cubicBezTo>
                  <a:pt x="20" y="342"/>
                  <a:pt x="18" y="338"/>
                  <a:pt x="17" y="334"/>
                </a:cubicBezTo>
                <a:lnTo>
                  <a:pt x="6" y="300"/>
                </a:lnTo>
                <a:cubicBezTo>
                  <a:pt x="5" y="296"/>
                  <a:pt x="4" y="291"/>
                  <a:pt x="4" y="287"/>
                </a:cubicBezTo>
                <a:lnTo>
                  <a:pt x="0" y="251"/>
                </a:lnTo>
                <a:close/>
                <a:moveTo>
                  <a:pt x="136" y="274"/>
                </a:moveTo>
                <a:lnTo>
                  <a:pt x="134" y="261"/>
                </a:lnTo>
                <a:lnTo>
                  <a:pt x="144" y="294"/>
                </a:lnTo>
                <a:lnTo>
                  <a:pt x="139" y="282"/>
                </a:lnTo>
                <a:lnTo>
                  <a:pt x="156" y="313"/>
                </a:lnTo>
                <a:lnTo>
                  <a:pt x="148" y="302"/>
                </a:lnTo>
                <a:lnTo>
                  <a:pt x="170" y="328"/>
                </a:lnTo>
                <a:lnTo>
                  <a:pt x="161" y="319"/>
                </a:lnTo>
                <a:lnTo>
                  <a:pt x="188" y="341"/>
                </a:lnTo>
                <a:lnTo>
                  <a:pt x="177" y="334"/>
                </a:lnTo>
                <a:lnTo>
                  <a:pt x="207" y="351"/>
                </a:lnTo>
                <a:lnTo>
                  <a:pt x="195" y="345"/>
                </a:lnTo>
                <a:lnTo>
                  <a:pt x="228" y="356"/>
                </a:lnTo>
                <a:lnTo>
                  <a:pt x="215" y="353"/>
                </a:lnTo>
                <a:lnTo>
                  <a:pt x="251" y="357"/>
                </a:lnTo>
                <a:lnTo>
                  <a:pt x="238" y="357"/>
                </a:lnTo>
                <a:lnTo>
                  <a:pt x="274" y="353"/>
                </a:lnTo>
                <a:lnTo>
                  <a:pt x="261" y="356"/>
                </a:lnTo>
                <a:lnTo>
                  <a:pt x="294" y="345"/>
                </a:lnTo>
                <a:lnTo>
                  <a:pt x="282" y="350"/>
                </a:lnTo>
                <a:lnTo>
                  <a:pt x="313" y="334"/>
                </a:lnTo>
                <a:lnTo>
                  <a:pt x="301" y="342"/>
                </a:lnTo>
                <a:lnTo>
                  <a:pt x="327" y="320"/>
                </a:lnTo>
                <a:lnTo>
                  <a:pt x="320" y="327"/>
                </a:lnTo>
                <a:lnTo>
                  <a:pt x="342" y="301"/>
                </a:lnTo>
                <a:lnTo>
                  <a:pt x="334" y="313"/>
                </a:lnTo>
                <a:lnTo>
                  <a:pt x="350" y="282"/>
                </a:lnTo>
                <a:lnTo>
                  <a:pt x="345" y="294"/>
                </a:lnTo>
                <a:lnTo>
                  <a:pt x="356" y="261"/>
                </a:lnTo>
                <a:lnTo>
                  <a:pt x="353" y="274"/>
                </a:lnTo>
                <a:lnTo>
                  <a:pt x="357" y="238"/>
                </a:lnTo>
                <a:lnTo>
                  <a:pt x="357" y="251"/>
                </a:lnTo>
                <a:lnTo>
                  <a:pt x="353" y="215"/>
                </a:lnTo>
                <a:lnTo>
                  <a:pt x="356" y="228"/>
                </a:lnTo>
                <a:lnTo>
                  <a:pt x="345" y="195"/>
                </a:lnTo>
                <a:lnTo>
                  <a:pt x="351" y="207"/>
                </a:lnTo>
                <a:lnTo>
                  <a:pt x="334" y="177"/>
                </a:lnTo>
                <a:lnTo>
                  <a:pt x="341" y="188"/>
                </a:lnTo>
                <a:lnTo>
                  <a:pt x="319" y="161"/>
                </a:lnTo>
                <a:lnTo>
                  <a:pt x="328" y="170"/>
                </a:lnTo>
                <a:lnTo>
                  <a:pt x="302" y="148"/>
                </a:lnTo>
                <a:lnTo>
                  <a:pt x="313" y="156"/>
                </a:lnTo>
                <a:lnTo>
                  <a:pt x="282" y="139"/>
                </a:lnTo>
                <a:lnTo>
                  <a:pt x="294" y="144"/>
                </a:lnTo>
                <a:lnTo>
                  <a:pt x="261" y="134"/>
                </a:lnTo>
                <a:lnTo>
                  <a:pt x="274" y="136"/>
                </a:lnTo>
                <a:lnTo>
                  <a:pt x="238" y="133"/>
                </a:lnTo>
                <a:lnTo>
                  <a:pt x="251" y="133"/>
                </a:lnTo>
                <a:lnTo>
                  <a:pt x="215" y="136"/>
                </a:lnTo>
                <a:lnTo>
                  <a:pt x="228" y="134"/>
                </a:lnTo>
                <a:lnTo>
                  <a:pt x="195" y="144"/>
                </a:lnTo>
                <a:lnTo>
                  <a:pt x="207" y="139"/>
                </a:lnTo>
                <a:lnTo>
                  <a:pt x="177" y="155"/>
                </a:lnTo>
                <a:lnTo>
                  <a:pt x="187" y="149"/>
                </a:lnTo>
                <a:lnTo>
                  <a:pt x="160" y="170"/>
                </a:lnTo>
                <a:lnTo>
                  <a:pt x="170" y="160"/>
                </a:lnTo>
                <a:lnTo>
                  <a:pt x="149" y="187"/>
                </a:lnTo>
                <a:lnTo>
                  <a:pt x="155" y="177"/>
                </a:lnTo>
                <a:lnTo>
                  <a:pt x="139" y="207"/>
                </a:lnTo>
                <a:lnTo>
                  <a:pt x="144" y="195"/>
                </a:lnTo>
                <a:lnTo>
                  <a:pt x="134" y="228"/>
                </a:lnTo>
                <a:lnTo>
                  <a:pt x="136" y="215"/>
                </a:lnTo>
                <a:lnTo>
                  <a:pt x="133" y="251"/>
                </a:lnTo>
                <a:lnTo>
                  <a:pt x="133" y="238"/>
                </a:lnTo>
                <a:lnTo>
                  <a:pt x="136" y="274"/>
                </a:lnTo>
                <a:close/>
              </a:path>
            </a:pathLst>
          </a:custGeom>
          <a:solidFill>
            <a:srgbClr val="FF0000"/>
          </a:solidFill>
          <a:ln w="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0" name="Freeform 61"/>
          <p:cNvSpPr>
            <a:spLocks noEditPoints="1"/>
          </p:cNvSpPr>
          <p:nvPr/>
        </p:nvSpPr>
        <p:spPr bwMode="auto">
          <a:xfrm>
            <a:off x="3860800" y="3617913"/>
            <a:ext cx="3343275" cy="765175"/>
          </a:xfrm>
          <a:custGeom>
            <a:avLst/>
            <a:gdLst>
              <a:gd name="T0" fmla="*/ 76 w 2106"/>
              <a:gd name="T1" fmla="*/ 466 h 482"/>
              <a:gd name="T2" fmla="*/ 0 w 2106"/>
              <a:gd name="T3" fmla="*/ 462 h 482"/>
              <a:gd name="T4" fmla="*/ 131 w 2106"/>
              <a:gd name="T5" fmla="*/ 454 h 482"/>
              <a:gd name="T6" fmla="*/ 199 w 2106"/>
              <a:gd name="T7" fmla="*/ 418 h 482"/>
              <a:gd name="T8" fmla="*/ 131 w 2106"/>
              <a:gd name="T9" fmla="*/ 454 h 482"/>
              <a:gd name="T10" fmla="*/ 330 w 2106"/>
              <a:gd name="T11" fmla="*/ 410 h 482"/>
              <a:gd name="T12" fmla="*/ 254 w 2106"/>
              <a:gd name="T13" fmla="*/ 406 h 482"/>
              <a:gd name="T14" fmla="*/ 384 w 2106"/>
              <a:gd name="T15" fmla="*/ 398 h 482"/>
              <a:gd name="T16" fmla="*/ 453 w 2106"/>
              <a:gd name="T17" fmla="*/ 363 h 482"/>
              <a:gd name="T18" fmla="*/ 384 w 2106"/>
              <a:gd name="T19" fmla="*/ 398 h 482"/>
              <a:gd name="T20" fmla="*/ 584 w 2106"/>
              <a:gd name="T21" fmla="*/ 354 h 482"/>
              <a:gd name="T22" fmla="*/ 508 w 2106"/>
              <a:gd name="T23" fmla="*/ 351 h 482"/>
              <a:gd name="T24" fmla="*/ 638 w 2106"/>
              <a:gd name="T25" fmla="*/ 342 h 482"/>
              <a:gd name="T26" fmla="*/ 707 w 2106"/>
              <a:gd name="T27" fmla="*/ 307 h 482"/>
              <a:gd name="T28" fmla="*/ 638 w 2106"/>
              <a:gd name="T29" fmla="*/ 342 h 482"/>
              <a:gd name="T30" fmla="*/ 837 w 2106"/>
              <a:gd name="T31" fmla="*/ 298 h 482"/>
              <a:gd name="T32" fmla="*/ 761 w 2106"/>
              <a:gd name="T33" fmla="*/ 295 h 482"/>
              <a:gd name="T34" fmla="*/ 892 w 2106"/>
              <a:gd name="T35" fmla="*/ 286 h 482"/>
              <a:gd name="T36" fmla="*/ 960 w 2106"/>
              <a:gd name="T37" fmla="*/ 251 h 482"/>
              <a:gd name="T38" fmla="*/ 892 w 2106"/>
              <a:gd name="T39" fmla="*/ 286 h 482"/>
              <a:gd name="T40" fmla="*/ 1091 w 2106"/>
              <a:gd name="T41" fmla="*/ 242 h 482"/>
              <a:gd name="T42" fmla="*/ 1015 w 2106"/>
              <a:gd name="T43" fmla="*/ 239 h 482"/>
              <a:gd name="T44" fmla="*/ 1145 w 2106"/>
              <a:gd name="T45" fmla="*/ 230 h 482"/>
              <a:gd name="T46" fmla="*/ 1214 w 2106"/>
              <a:gd name="T47" fmla="*/ 195 h 482"/>
              <a:gd name="T48" fmla="*/ 1145 w 2106"/>
              <a:gd name="T49" fmla="*/ 230 h 482"/>
              <a:gd name="T50" fmla="*/ 1345 w 2106"/>
              <a:gd name="T51" fmla="*/ 186 h 482"/>
              <a:gd name="T52" fmla="*/ 1268 w 2106"/>
              <a:gd name="T53" fmla="*/ 183 h 482"/>
              <a:gd name="T54" fmla="*/ 1399 w 2106"/>
              <a:gd name="T55" fmla="*/ 175 h 482"/>
              <a:gd name="T56" fmla="*/ 1468 w 2106"/>
              <a:gd name="T57" fmla="*/ 139 h 482"/>
              <a:gd name="T58" fmla="*/ 1399 w 2106"/>
              <a:gd name="T59" fmla="*/ 175 h 482"/>
              <a:gd name="T60" fmla="*/ 1598 w 2106"/>
              <a:gd name="T61" fmla="*/ 131 h 482"/>
              <a:gd name="T62" fmla="*/ 1522 w 2106"/>
              <a:gd name="T63" fmla="*/ 127 h 482"/>
              <a:gd name="T64" fmla="*/ 1653 w 2106"/>
              <a:gd name="T65" fmla="*/ 119 h 482"/>
              <a:gd name="T66" fmla="*/ 1721 w 2106"/>
              <a:gd name="T67" fmla="*/ 83 h 482"/>
              <a:gd name="T68" fmla="*/ 1653 w 2106"/>
              <a:gd name="T69" fmla="*/ 119 h 482"/>
              <a:gd name="T70" fmla="*/ 1852 w 2106"/>
              <a:gd name="T71" fmla="*/ 75 h 482"/>
              <a:gd name="T72" fmla="*/ 1776 w 2106"/>
              <a:gd name="T73" fmla="*/ 71 h 482"/>
              <a:gd name="T74" fmla="*/ 1906 w 2106"/>
              <a:gd name="T75" fmla="*/ 63 h 482"/>
              <a:gd name="T76" fmla="*/ 1975 w 2106"/>
              <a:gd name="T77" fmla="*/ 28 h 482"/>
              <a:gd name="T78" fmla="*/ 1906 w 2106"/>
              <a:gd name="T79" fmla="*/ 63 h 482"/>
              <a:gd name="T80" fmla="*/ 2106 w 2106"/>
              <a:gd name="T81" fmla="*/ 19 h 482"/>
              <a:gd name="T82" fmla="*/ 2029 w 2106"/>
              <a:gd name="T83" fmla="*/ 16 h 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106" h="482">
                <a:moveTo>
                  <a:pt x="4" y="482"/>
                </a:moveTo>
                <a:lnTo>
                  <a:pt x="76" y="466"/>
                </a:lnTo>
                <a:lnTo>
                  <a:pt x="73" y="446"/>
                </a:lnTo>
                <a:lnTo>
                  <a:pt x="0" y="462"/>
                </a:lnTo>
                <a:lnTo>
                  <a:pt x="4" y="482"/>
                </a:lnTo>
                <a:close/>
                <a:moveTo>
                  <a:pt x="131" y="454"/>
                </a:moveTo>
                <a:lnTo>
                  <a:pt x="203" y="438"/>
                </a:lnTo>
                <a:lnTo>
                  <a:pt x="199" y="418"/>
                </a:lnTo>
                <a:lnTo>
                  <a:pt x="127" y="434"/>
                </a:lnTo>
                <a:lnTo>
                  <a:pt x="131" y="454"/>
                </a:lnTo>
                <a:close/>
                <a:moveTo>
                  <a:pt x="258" y="426"/>
                </a:moveTo>
                <a:lnTo>
                  <a:pt x="330" y="410"/>
                </a:lnTo>
                <a:lnTo>
                  <a:pt x="326" y="391"/>
                </a:lnTo>
                <a:lnTo>
                  <a:pt x="254" y="406"/>
                </a:lnTo>
                <a:lnTo>
                  <a:pt x="258" y="426"/>
                </a:lnTo>
                <a:close/>
                <a:moveTo>
                  <a:pt x="384" y="398"/>
                </a:moveTo>
                <a:lnTo>
                  <a:pt x="457" y="382"/>
                </a:lnTo>
                <a:lnTo>
                  <a:pt x="453" y="363"/>
                </a:lnTo>
                <a:lnTo>
                  <a:pt x="381" y="379"/>
                </a:lnTo>
                <a:lnTo>
                  <a:pt x="384" y="398"/>
                </a:lnTo>
                <a:close/>
                <a:moveTo>
                  <a:pt x="511" y="370"/>
                </a:moveTo>
                <a:lnTo>
                  <a:pt x="584" y="354"/>
                </a:lnTo>
                <a:lnTo>
                  <a:pt x="580" y="335"/>
                </a:lnTo>
                <a:lnTo>
                  <a:pt x="508" y="351"/>
                </a:lnTo>
                <a:lnTo>
                  <a:pt x="511" y="370"/>
                </a:lnTo>
                <a:close/>
                <a:moveTo>
                  <a:pt x="638" y="342"/>
                </a:moveTo>
                <a:lnTo>
                  <a:pt x="711" y="326"/>
                </a:lnTo>
                <a:lnTo>
                  <a:pt x="707" y="307"/>
                </a:lnTo>
                <a:lnTo>
                  <a:pt x="634" y="323"/>
                </a:lnTo>
                <a:lnTo>
                  <a:pt x="638" y="342"/>
                </a:lnTo>
                <a:close/>
                <a:moveTo>
                  <a:pt x="765" y="314"/>
                </a:moveTo>
                <a:lnTo>
                  <a:pt x="837" y="298"/>
                </a:lnTo>
                <a:lnTo>
                  <a:pt x="834" y="279"/>
                </a:lnTo>
                <a:lnTo>
                  <a:pt x="761" y="295"/>
                </a:lnTo>
                <a:lnTo>
                  <a:pt x="765" y="314"/>
                </a:lnTo>
                <a:close/>
                <a:moveTo>
                  <a:pt x="892" y="286"/>
                </a:moveTo>
                <a:lnTo>
                  <a:pt x="964" y="270"/>
                </a:lnTo>
                <a:lnTo>
                  <a:pt x="960" y="251"/>
                </a:lnTo>
                <a:lnTo>
                  <a:pt x="888" y="267"/>
                </a:lnTo>
                <a:lnTo>
                  <a:pt x="892" y="286"/>
                </a:lnTo>
                <a:close/>
                <a:moveTo>
                  <a:pt x="1019" y="258"/>
                </a:moveTo>
                <a:lnTo>
                  <a:pt x="1091" y="242"/>
                </a:lnTo>
                <a:lnTo>
                  <a:pt x="1087" y="223"/>
                </a:lnTo>
                <a:lnTo>
                  <a:pt x="1015" y="239"/>
                </a:lnTo>
                <a:lnTo>
                  <a:pt x="1019" y="258"/>
                </a:lnTo>
                <a:close/>
                <a:moveTo>
                  <a:pt x="1145" y="230"/>
                </a:moveTo>
                <a:lnTo>
                  <a:pt x="1218" y="214"/>
                </a:lnTo>
                <a:lnTo>
                  <a:pt x="1214" y="195"/>
                </a:lnTo>
                <a:lnTo>
                  <a:pt x="1142" y="211"/>
                </a:lnTo>
                <a:lnTo>
                  <a:pt x="1145" y="230"/>
                </a:lnTo>
                <a:close/>
                <a:moveTo>
                  <a:pt x="1272" y="202"/>
                </a:moveTo>
                <a:lnTo>
                  <a:pt x="1345" y="186"/>
                </a:lnTo>
                <a:lnTo>
                  <a:pt x="1341" y="167"/>
                </a:lnTo>
                <a:lnTo>
                  <a:pt x="1268" y="183"/>
                </a:lnTo>
                <a:lnTo>
                  <a:pt x="1272" y="202"/>
                </a:lnTo>
                <a:close/>
                <a:moveTo>
                  <a:pt x="1399" y="175"/>
                </a:moveTo>
                <a:lnTo>
                  <a:pt x="1472" y="158"/>
                </a:lnTo>
                <a:lnTo>
                  <a:pt x="1468" y="139"/>
                </a:lnTo>
                <a:lnTo>
                  <a:pt x="1395" y="155"/>
                </a:lnTo>
                <a:lnTo>
                  <a:pt x="1399" y="175"/>
                </a:lnTo>
                <a:close/>
                <a:moveTo>
                  <a:pt x="1526" y="146"/>
                </a:moveTo>
                <a:lnTo>
                  <a:pt x="1598" y="131"/>
                </a:lnTo>
                <a:lnTo>
                  <a:pt x="1595" y="111"/>
                </a:lnTo>
                <a:lnTo>
                  <a:pt x="1522" y="127"/>
                </a:lnTo>
                <a:lnTo>
                  <a:pt x="1526" y="146"/>
                </a:lnTo>
                <a:close/>
                <a:moveTo>
                  <a:pt x="1653" y="119"/>
                </a:moveTo>
                <a:lnTo>
                  <a:pt x="1725" y="103"/>
                </a:lnTo>
                <a:lnTo>
                  <a:pt x="1721" y="83"/>
                </a:lnTo>
                <a:lnTo>
                  <a:pt x="1649" y="99"/>
                </a:lnTo>
                <a:lnTo>
                  <a:pt x="1653" y="119"/>
                </a:lnTo>
                <a:close/>
                <a:moveTo>
                  <a:pt x="1780" y="91"/>
                </a:moveTo>
                <a:lnTo>
                  <a:pt x="1852" y="75"/>
                </a:lnTo>
                <a:lnTo>
                  <a:pt x="1848" y="55"/>
                </a:lnTo>
                <a:lnTo>
                  <a:pt x="1776" y="71"/>
                </a:lnTo>
                <a:lnTo>
                  <a:pt x="1780" y="91"/>
                </a:lnTo>
                <a:close/>
                <a:moveTo>
                  <a:pt x="1906" y="63"/>
                </a:moveTo>
                <a:lnTo>
                  <a:pt x="1979" y="47"/>
                </a:lnTo>
                <a:lnTo>
                  <a:pt x="1975" y="28"/>
                </a:lnTo>
                <a:lnTo>
                  <a:pt x="1903" y="43"/>
                </a:lnTo>
                <a:lnTo>
                  <a:pt x="1906" y="63"/>
                </a:lnTo>
                <a:close/>
                <a:moveTo>
                  <a:pt x="2033" y="35"/>
                </a:moveTo>
                <a:lnTo>
                  <a:pt x="2106" y="19"/>
                </a:lnTo>
                <a:lnTo>
                  <a:pt x="2102" y="0"/>
                </a:lnTo>
                <a:lnTo>
                  <a:pt x="2029" y="16"/>
                </a:lnTo>
                <a:lnTo>
                  <a:pt x="2033" y="35"/>
                </a:lnTo>
                <a:close/>
              </a:path>
            </a:pathLst>
          </a:custGeom>
          <a:solidFill>
            <a:srgbClr val="FF0000"/>
          </a:solidFill>
          <a:ln w="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1" name="Freeform 62"/>
          <p:cNvSpPr>
            <a:spLocks noEditPoints="1"/>
          </p:cNvSpPr>
          <p:nvPr/>
        </p:nvSpPr>
        <p:spPr bwMode="auto">
          <a:xfrm>
            <a:off x="2746375" y="4972050"/>
            <a:ext cx="1128712" cy="31750"/>
          </a:xfrm>
          <a:custGeom>
            <a:avLst/>
            <a:gdLst>
              <a:gd name="T0" fmla="*/ 711 w 711"/>
              <a:gd name="T1" fmla="*/ 0 h 20"/>
              <a:gd name="T2" fmla="*/ 637 w 711"/>
              <a:gd name="T3" fmla="*/ 0 h 20"/>
              <a:gd name="T4" fmla="*/ 637 w 711"/>
              <a:gd name="T5" fmla="*/ 20 h 20"/>
              <a:gd name="T6" fmla="*/ 711 w 711"/>
              <a:gd name="T7" fmla="*/ 20 h 20"/>
              <a:gd name="T8" fmla="*/ 711 w 711"/>
              <a:gd name="T9" fmla="*/ 0 h 20"/>
              <a:gd name="T10" fmla="*/ 581 w 711"/>
              <a:gd name="T11" fmla="*/ 0 h 20"/>
              <a:gd name="T12" fmla="*/ 507 w 711"/>
              <a:gd name="T13" fmla="*/ 0 h 20"/>
              <a:gd name="T14" fmla="*/ 507 w 711"/>
              <a:gd name="T15" fmla="*/ 20 h 20"/>
              <a:gd name="T16" fmla="*/ 581 w 711"/>
              <a:gd name="T17" fmla="*/ 20 h 20"/>
              <a:gd name="T18" fmla="*/ 581 w 711"/>
              <a:gd name="T19" fmla="*/ 0 h 20"/>
              <a:gd name="T20" fmla="*/ 452 w 711"/>
              <a:gd name="T21" fmla="*/ 0 h 20"/>
              <a:gd name="T22" fmla="*/ 378 w 711"/>
              <a:gd name="T23" fmla="*/ 0 h 20"/>
              <a:gd name="T24" fmla="*/ 378 w 711"/>
              <a:gd name="T25" fmla="*/ 20 h 20"/>
              <a:gd name="T26" fmla="*/ 452 w 711"/>
              <a:gd name="T27" fmla="*/ 20 h 20"/>
              <a:gd name="T28" fmla="*/ 452 w 711"/>
              <a:gd name="T29" fmla="*/ 0 h 20"/>
              <a:gd name="T30" fmla="*/ 322 w 711"/>
              <a:gd name="T31" fmla="*/ 0 h 20"/>
              <a:gd name="T32" fmla="*/ 248 w 711"/>
              <a:gd name="T33" fmla="*/ 0 h 20"/>
              <a:gd name="T34" fmla="*/ 248 w 711"/>
              <a:gd name="T35" fmla="*/ 20 h 20"/>
              <a:gd name="T36" fmla="*/ 322 w 711"/>
              <a:gd name="T37" fmla="*/ 20 h 20"/>
              <a:gd name="T38" fmla="*/ 322 w 711"/>
              <a:gd name="T39" fmla="*/ 0 h 20"/>
              <a:gd name="T40" fmla="*/ 193 w 711"/>
              <a:gd name="T41" fmla="*/ 0 h 20"/>
              <a:gd name="T42" fmla="*/ 119 w 711"/>
              <a:gd name="T43" fmla="*/ 0 h 20"/>
              <a:gd name="T44" fmla="*/ 119 w 711"/>
              <a:gd name="T45" fmla="*/ 20 h 20"/>
              <a:gd name="T46" fmla="*/ 193 w 711"/>
              <a:gd name="T47" fmla="*/ 20 h 20"/>
              <a:gd name="T48" fmla="*/ 193 w 711"/>
              <a:gd name="T49" fmla="*/ 0 h 20"/>
              <a:gd name="T50" fmla="*/ 63 w 711"/>
              <a:gd name="T51" fmla="*/ 0 h 20"/>
              <a:gd name="T52" fmla="*/ 0 w 711"/>
              <a:gd name="T53" fmla="*/ 0 h 20"/>
              <a:gd name="T54" fmla="*/ 0 w 711"/>
              <a:gd name="T55" fmla="*/ 20 h 20"/>
              <a:gd name="T56" fmla="*/ 63 w 711"/>
              <a:gd name="T57" fmla="*/ 20 h 20"/>
              <a:gd name="T58" fmla="*/ 63 w 711"/>
              <a:gd name="T59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711" h="20">
                <a:moveTo>
                  <a:pt x="711" y="0"/>
                </a:moveTo>
                <a:lnTo>
                  <a:pt x="637" y="0"/>
                </a:lnTo>
                <a:lnTo>
                  <a:pt x="637" y="20"/>
                </a:lnTo>
                <a:lnTo>
                  <a:pt x="711" y="20"/>
                </a:lnTo>
                <a:lnTo>
                  <a:pt x="711" y="0"/>
                </a:lnTo>
                <a:close/>
                <a:moveTo>
                  <a:pt x="581" y="0"/>
                </a:moveTo>
                <a:lnTo>
                  <a:pt x="507" y="0"/>
                </a:lnTo>
                <a:lnTo>
                  <a:pt x="507" y="20"/>
                </a:lnTo>
                <a:lnTo>
                  <a:pt x="581" y="20"/>
                </a:lnTo>
                <a:lnTo>
                  <a:pt x="581" y="0"/>
                </a:lnTo>
                <a:close/>
                <a:moveTo>
                  <a:pt x="452" y="0"/>
                </a:moveTo>
                <a:lnTo>
                  <a:pt x="378" y="0"/>
                </a:lnTo>
                <a:lnTo>
                  <a:pt x="378" y="20"/>
                </a:lnTo>
                <a:lnTo>
                  <a:pt x="452" y="20"/>
                </a:lnTo>
                <a:lnTo>
                  <a:pt x="452" y="0"/>
                </a:lnTo>
                <a:close/>
                <a:moveTo>
                  <a:pt x="322" y="0"/>
                </a:moveTo>
                <a:lnTo>
                  <a:pt x="248" y="0"/>
                </a:lnTo>
                <a:lnTo>
                  <a:pt x="248" y="20"/>
                </a:lnTo>
                <a:lnTo>
                  <a:pt x="322" y="20"/>
                </a:lnTo>
                <a:lnTo>
                  <a:pt x="322" y="0"/>
                </a:lnTo>
                <a:close/>
                <a:moveTo>
                  <a:pt x="193" y="0"/>
                </a:moveTo>
                <a:lnTo>
                  <a:pt x="119" y="0"/>
                </a:lnTo>
                <a:lnTo>
                  <a:pt x="119" y="20"/>
                </a:lnTo>
                <a:lnTo>
                  <a:pt x="193" y="20"/>
                </a:lnTo>
                <a:lnTo>
                  <a:pt x="193" y="0"/>
                </a:lnTo>
                <a:close/>
                <a:moveTo>
                  <a:pt x="63" y="0"/>
                </a:moveTo>
                <a:lnTo>
                  <a:pt x="0" y="0"/>
                </a:lnTo>
                <a:lnTo>
                  <a:pt x="0" y="20"/>
                </a:lnTo>
                <a:lnTo>
                  <a:pt x="63" y="20"/>
                </a:lnTo>
                <a:lnTo>
                  <a:pt x="63" y="0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2" name="Freeform 63"/>
          <p:cNvSpPr>
            <a:spLocks/>
          </p:cNvSpPr>
          <p:nvPr/>
        </p:nvSpPr>
        <p:spPr bwMode="auto">
          <a:xfrm>
            <a:off x="468313" y="4960938"/>
            <a:ext cx="2279650" cy="42863"/>
          </a:xfrm>
          <a:custGeom>
            <a:avLst/>
            <a:gdLst>
              <a:gd name="T0" fmla="*/ 1435 w 1436"/>
              <a:gd name="T1" fmla="*/ 27 h 27"/>
              <a:gd name="T2" fmla="*/ 0 w 1436"/>
              <a:gd name="T3" fmla="*/ 19 h 27"/>
              <a:gd name="T4" fmla="*/ 0 w 1436"/>
              <a:gd name="T5" fmla="*/ 0 h 27"/>
              <a:gd name="T6" fmla="*/ 1436 w 1436"/>
              <a:gd name="T7" fmla="*/ 7 h 27"/>
              <a:gd name="T8" fmla="*/ 1435 w 1436"/>
              <a:gd name="T9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36" h="27">
                <a:moveTo>
                  <a:pt x="1435" y="27"/>
                </a:moveTo>
                <a:lnTo>
                  <a:pt x="0" y="19"/>
                </a:lnTo>
                <a:lnTo>
                  <a:pt x="0" y="0"/>
                </a:lnTo>
                <a:lnTo>
                  <a:pt x="1436" y="7"/>
                </a:lnTo>
                <a:lnTo>
                  <a:pt x="1435" y="27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3" name="Freeform 64"/>
          <p:cNvSpPr>
            <a:spLocks noEditPoints="1"/>
          </p:cNvSpPr>
          <p:nvPr/>
        </p:nvSpPr>
        <p:spPr bwMode="auto">
          <a:xfrm>
            <a:off x="2749550" y="4352925"/>
            <a:ext cx="1128712" cy="271463"/>
          </a:xfrm>
          <a:custGeom>
            <a:avLst/>
            <a:gdLst>
              <a:gd name="T0" fmla="*/ 707 w 711"/>
              <a:gd name="T1" fmla="*/ 0 h 171"/>
              <a:gd name="T2" fmla="*/ 635 w 711"/>
              <a:gd name="T3" fmla="*/ 16 h 171"/>
              <a:gd name="T4" fmla="*/ 638 w 711"/>
              <a:gd name="T5" fmla="*/ 35 h 171"/>
              <a:gd name="T6" fmla="*/ 711 w 711"/>
              <a:gd name="T7" fmla="*/ 20 h 171"/>
              <a:gd name="T8" fmla="*/ 707 w 711"/>
              <a:gd name="T9" fmla="*/ 0 h 171"/>
              <a:gd name="T10" fmla="*/ 580 w 711"/>
              <a:gd name="T11" fmla="*/ 28 h 171"/>
              <a:gd name="T12" fmla="*/ 508 w 711"/>
              <a:gd name="T13" fmla="*/ 43 h 171"/>
              <a:gd name="T14" fmla="*/ 511 w 711"/>
              <a:gd name="T15" fmla="*/ 63 h 171"/>
              <a:gd name="T16" fmla="*/ 584 w 711"/>
              <a:gd name="T17" fmla="*/ 47 h 171"/>
              <a:gd name="T18" fmla="*/ 580 w 711"/>
              <a:gd name="T19" fmla="*/ 28 h 171"/>
              <a:gd name="T20" fmla="*/ 453 w 711"/>
              <a:gd name="T21" fmla="*/ 55 h 171"/>
              <a:gd name="T22" fmla="*/ 381 w 711"/>
              <a:gd name="T23" fmla="*/ 70 h 171"/>
              <a:gd name="T24" fmla="*/ 384 w 711"/>
              <a:gd name="T25" fmla="*/ 90 h 171"/>
              <a:gd name="T26" fmla="*/ 457 w 711"/>
              <a:gd name="T27" fmla="*/ 74 h 171"/>
              <a:gd name="T28" fmla="*/ 453 w 711"/>
              <a:gd name="T29" fmla="*/ 55 h 171"/>
              <a:gd name="T30" fmla="*/ 326 w 711"/>
              <a:gd name="T31" fmla="*/ 82 h 171"/>
              <a:gd name="T32" fmla="*/ 254 w 711"/>
              <a:gd name="T33" fmla="*/ 98 h 171"/>
              <a:gd name="T34" fmla="*/ 257 w 711"/>
              <a:gd name="T35" fmla="*/ 117 h 171"/>
              <a:gd name="T36" fmla="*/ 330 w 711"/>
              <a:gd name="T37" fmla="*/ 101 h 171"/>
              <a:gd name="T38" fmla="*/ 326 w 711"/>
              <a:gd name="T39" fmla="*/ 82 h 171"/>
              <a:gd name="T40" fmla="*/ 199 w 711"/>
              <a:gd name="T41" fmla="*/ 109 h 171"/>
              <a:gd name="T42" fmla="*/ 127 w 711"/>
              <a:gd name="T43" fmla="*/ 125 h 171"/>
              <a:gd name="T44" fmla="*/ 130 w 711"/>
              <a:gd name="T45" fmla="*/ 144 h 171"/>
              <a:gd name="T46" fmla="*/ 203 w 711"/>
              <a:gd name="T47" fmla="*/ 129 h 171"/>
              <a:gd name="T48" fmla="*/ 199 w 711"/>
              <a:gd name="T49" fmla="*/ 109 h 171"/>
              <a:gd name="T50" fmla="*/ 72 w 711"/>
              <a:gd name="T51" fmla="*/ 136 h 171"/>
              <a:gd name="T52" fmla="*/ 0 w 711"/>
              <a:gd name="T53" fmla="*/ 152 h 171"/>
              <a:gd name="T54" fmla="*/ 3 w 711"/>
              <a:gd name="T55" fmla="*/ 171 h 171"/>
              <a:gd name="T56" fmla="*/ 76 w 711"/>
              <a:gd name="T57" fmla="*/ 156 h 171"/>
              <a:gd name="T58" fmla="*/ 72 w 711"/>
              <a:gd name="T59" fmla="*/ 136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711" h="171">
                <a:moveTo>
                  <a:pt x="707" y="0"/>
                </a:moveTo>
                <a:lnTo>
                  <a:pt x="635" y="16"/>
                </a:lnTo>
                <a:lnTo>
                  <a:pt x="638" y="35"/>
                </a:lnTo>
                <a:lnTo>
                  <a:pt x="711" y="20"/>
                </a:lnTo>
                <a:lnTo>
                  <a:pt x="707" y="0"/>
                </a:lnTo>
                <a:close/>
                <a:moveTo>
                  <a:pt x="580" y="28"/>
                </a:moveTo>
                <a:lnTo>
                  <a:pt x="508" y="43"/>
                </a:lnTo>
                <a:lnTo>
                  <a:pt x="511" y="63"/>
                </a:lnTo>
                <a:lnTo>
                  <a:pt x="584" y="47"/>
                </a:lnTo>
                <a:lnTo>
                  <a:pt x="580" y="28"/>
                </a:lnTo>
                <a:close/>
                <a:moveTo>
                  <a:pt x="453" y="55"/>
                </a:moveTo>
                <a:lnTo>
                  <a:pt x="381" y="70"/>
                </a:lnTo>
                <a:lnTo>
                  <a:pt x="384" y="90"/>
                </a:lnTo>
                <a:lnTo>
                  <a:pt x="457" y="74"/>
                </a:lnTo>
                <a:lnTo>
                  <a:pt x="453" y="55"/>
                </a:lnTo>
                <a:close/>
                <a:moveTo>
                  <a:pt x="326" y="82"/>
                </a:moveTo>
                <a:lnTo>
                  <a:pt x="254" y="98"/>
                </a:lnTo>
                <a:lnTo>
                  <a:pt x="257" y="117"/>
                </a:lnTo>
                <a:lnTo>
                  <a:pt x="330" y="101"/>
                </a:lnTo>
                <a:lnTo>
                  <a:pt x="326" y="82"/>
                </a:lnTo>
                <a:close/>
                <a:moveTo>
                  <a:pt x="199" y="109"/>
                </a:moveTo>
                <a:lnTo>
                  <a:pt x="127" y="125"/>
                </a:lnTo>
                <a:lnTo>
                  <a:pt x="130" y="144"/>
                </a:lnTo>
                <a:lnTo>
                  <a:pt x="203" y="129"/>
                </a:lnTo>
                <a:lnTo>
                  <a:pt x="199" y="109"/>
                </a:lnTo>
                <a:close/>
                <a:moveTo>
                  <a:pt x="72" y="136"/>
                </a:moveTo>
                <a:lnTo>
                  <a:pt x="0" y="152"/>
                </a:lnTo>
                <a:lnTo>
                  <a:pt x="3" y="171"/>
                </a:lnTo>
                <a:lnTo>
                  <a:pt x="76" y="156"/>
                </a:lnTo>
                <a:lnTo>
                  <a:pt x="72" y="136"/>
                </a:lnTo>
                <a:close/>
              </a:path>
            </a:pathLst>
          </a:custGeom>
          <a:solidFill>
            <a:srgbClr val="FF0000"/>
          </a:solidFill>
          <a:ln w="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4" name="Freeform 65"/>
          <p:cNvSpPr>
            <a:spLocks/>
          </p:cNvSpPr>
          <p:nvPr/>
        </p:nvSpPr>
        <p:spPr bwMode="auto">
          <a:xfrm>
            <a:off x="363538" y="4594225"/>
            <a:ext cx="2386012" cy="542925"/>
          </a:xfrm>
          <a:custGeom>
            <a:avLst/>
            <a:gdLst>
              <a:gd name="T0" fmla="*/ 1500 w 1503"/>
              <a:gd name="T1" fmla="*/ 0 h 342"/>
              <a:gd name="T2" fmla="*/ 0 w 1503"/>
              <a:gd name="T3" fmla="*/ 323 h 342"/>
              <a:gd name="T4" fmla="*/ 3 w 1503"/>
              <a:gd name="T5" fmla="*/ 342 h 342"/>
              <a:gd name="T6" fmla="*/ 1503 w 1503"/>
              <a:gd name="T7" fmla="*/ 20 h 342"/>
              <a:gd name="T8" fmla="*/ 1500 w 1503"/>
              <a:gd name="T9" fmla="*/ 0 h 3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3" h="342">
                <a:moveTo>
                  <a:pt x="1500" y="0"/>
                </a:moveTo>
                <a:lnTo>
                  <a:pt x="0" y="323"/>
                </a:lnTo>
                <a:lnTo>
                  <a:pt x="3" y="342"/>
                </a:lnTo>
                <a:lnTo>
                  <a:pt x="1503" y="20"/>
                </a:lnTo>
                <a:lnTo>
                  <a:pt x="1500" y="0"/>
                </a:lnTo>
                <a:close/>
              </a:path>
            </a:pathLst>
          </a:custGeom>
          <a:solidFill>
            <a:srgbClr val="FF0000"/>
          </a:solidFill>
          <a:ln w="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5" name="Oval 66"/>
          <p:cNvSpPr>
            <a:spLocks noChangeArrowheads="1"/>
          </p:cNvSpPr>
          <p:nvPr/>
        </p:nvSpPr>
        <p:spPr bwMode="auto">
          <a:xfrm>
            <a:off x="1035050" y="4916488"/>
            <a:ext cx="95250" cy="101600"/>
          </a:xfrm>
          <a:prstGeom prst="ellipse">
            <a:avLst/>
          </a:prstGeom>
          <a:solidFill>
            <a:srgbClr val="00B05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7" name="Freeform 68"/>
          <p:cNvSpPr>
            <a:spLocks noEditPoints="1"/>
          </p:cNvSpPr>
          <p:nvPr/>
        </p:nvSpPr>
        <p:spPr bwMode="auto">
          <a:xfrm>
            <a:off x="2730500" y="4422775"/>
            <a:ext cx="1093787" cy="1357313"/>
          </a:xfrm>
          <a:custGeom>
            <a:avLst/>
            <a:gdLst>
              <a:gd name="T0" fmla="*/ 21 w 689"/>
              <a:gd name="T1" fmla="*/ 855 h 855"/>
              <a:gd name="T2" fmla="*/ 89 w 689"/>
              <a:gd name="T3" fmla="*/ 769 h 855"/>
              <a:gd name="T4" fmla="*/ 69 w 689"/>
              <a:gd name="T5" fmla="*/ 751 h 855"/>
              <a:gd name="T6" fmla="*/ 0 w 689"/>
              <a:gd name="T7" fmla="*/ 837 h 855"/>
              <a:gd name="T8" fmla="*/ 21 w 689"/>
              <a:gd name="T9" fmla="*/ 855 h 855"/>
              <a:gd name="T10" fmla="*/ 141 w 689"/>
              <a:gd name="T11" fmla="*/ 705 h 855"/>
              <a:gd name="T12" fmla="*/ 209 w 689"/>
              <a:gd name="T13" fmla="*/ 619 h 855"/>
              <a:gd name="T14" fmla="*/ 189 w 689"/>
              <a:gd name="T15" fmla="*/ 601 h 855"/>
              <a:gd name="T16" fmla="*/ 121 w 689"/>
              <a:gd name="T17" fmla="*/ 686 h 855"/>
              <a:gd name="T18" fmla="*/ 141 w 689"/>
              <a:gd name="T19" fmla="*/ 705 h 855"/>
              <a:gd name="T20" fmla="*/ 261 w 689"/>
              <a:gd name="T21" fmla="*/ 555 h 855"/>
              <a:gd name="T22" fmla="*/ 329 w 689"/>
              <a:gd name="T23" fmla="*/ 469 h 855"/>
              <a:gd name="T24" fmla="*/ 309 w 689"/>
              <a:gd name="T25" fmla="*/ 450 h 855"/>
              <a:gd name="T26" fmla="*/ 241 w 689"/>
              <a:gd name="T27" fmla="*/ 536 h 855"/>
              <a:gd name="T28" fmla="*/ 261 w 689"/>
              <a:gd name="T29" fmla="*/ 555 h 855"/>
              <a:gd name="T30" fmla="*/ 381 w 689"/>
              <a:gd name="T31" fmla="*/ 404 h 855"/>
              <a:gd name="T32" fmla="*/ 449 w 689"/>
              <a:gd name="T33" fmla="*/ 319 h 855"/>
              <a:gd name="T34" fmla="*/ 429 w 689"/>
              <a:gd name="T35" fmla="*/ 300 h 855"/>
              <a:gd name="T36" fmla="*/ 361 w 689"/>
              <a:gd name="T37" fmla="*/ 386 h 855"/>
              <a:gd name="T38" fmla="*/ 381 w 689"/>
              <a:gd name="T39" fmla="*/ 404 h 855"/>
              <a:gd name="T40" fmla="*/ 501 w 689"/>
              <a:gd name="T41" fmla="*/ 254 h 855"/>
              <a:gd name="T42" fmla="*/ 569 w 689"/>
              <a:gd name="T43" fmla="*/ 168 h 855"/>
              <a:gd name="T44" fmla="*/ 549 w 689"/>
              <a:gd name="T45" fmla="*/ 150 h 855"/>
              <a:gd name="T46" fmla="*/ 481 w 689"/>
              <a:gd name="T47" fmla="*/ 236 h 855"/>
              <a:gd name="T48" fmla="*/ 501 w 689"/>
              <a:gd name="T49" fmla="*/ 254 h 855"/>
              <a:gd name="T50" fmla="*/ 621 w 689"/>
              <a:gd name="T51" fmla="*/ 104 h 855"/>
              <a:gd name="T52" fmla="*/ 689 w 689"/>
              <a:gd name="T53" fmla="*/ 18 h 855"/>
              <a:gd name="T54" fmla="*/ 669 w 689"/>
              <a:gd name="T55" fmla="*/ 0 h 855"/>
              <a:gd name="T56" fmla="*/ 601 w 689"/>
              <a:gd name="T57" fmla="*/ 86 h 855"/>
              <a:gd name="T58" fmla="*/ 621 w 689"/>
              <a:gd name="T59" fmla="*/ 104 h 8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689" h="855">
                <a:moveTo>
                  <a:pt x="21" y="855"/>
                </a:moveTo>
                <a:lnTo>
                  <a:pt x="89" y="769"/>
                </a:lnTo>
                <a:lnTo>
                  <a:pt x="69" y="751"/>
                </a:lnTo>
                <a:lnTo>
                  <a:pt x="0" y="837"/>
                </a:lnTo>
                <a:lnTo>
                  <a:pt x="21" y="855"/>
                </a:lnTo>
                <a:close/>
                <a:moveTo>
                  <a:pt x="141" y="705"/>
                </a:moveTo>
                <a:lnTo>
                  <a:pt x="209" y="619"/>
                </a:lnTo>
                <a:lnTo>
                  <a:pt x="189" y="601"/>
                </a:lnTo>
                <a:lnTo>
                  <a:pt x="121" y="686"/>
                </a:lnTo>
                <a:lnTo>
                  <a:pt x="141" y="705"/>
                </a:lnTo>
                <a:close/>
                <a:moveTo>
                  <a:pt x="261" y="555"/>
                </a:moveTo>
                <a:lnTo>
                  <a:pt x="329" y="469"/>
                </a:lnTo>
                <a:lnTo>
                  <a:pt x="309" y="450"/>
                </a:lnTo>
                <a:lnTo>
                  <a:pt x="241" y="536"/>
                </a:lnTo>
                <a:lnTo>
                  <a:pt x="261" y="555"/>
                </a:lnTo>
                <a:close/>
                <a:moveTo>
                  <a:pt x="381" y="404"/>
                </a:moveTo>
                <a:lnTo>
                  <a:pt x="449" y="319"/>
                </a:lnTo>
                <a:lnTo>
                  <a:pt x="429" y="300"/>
                </a:lnTo>
                <a:lnTo>
                  <a:pt x="361" y="386"/>
                </a:lnTo>
                <a:lnTo>
                  <a:pt x="381" y="404"/>
                </a:lnTo>
                <a:close/>
                <a:moveTo>
                  <a:pt x="501" y="254"/>
                </a:moveTo>
                <a:lnTo>
                  <a:pt x="569" y="168"/>
                </a:lnTo>
                <a:lnTo>
                  <a:pt x="549" y="150"/>
                </a:lnTo>
                <a:lnTo>
                  <a:pt x="481" y="236"/>
                </a:lnTo>
                <a:lnTo>
                  <a:pt x="501" y="254"/>
                </a:lnTo>
                <a:close/>
                <a:moveTo>
                  <a:pt x="621" y="104"/>
                </a:moveTo>
                <a:lnTo>
                  <a:pt x="689" y="18"/>
                </a:lnTo>
                <a:lnTo>
                  <a:pt x="669" y="0"/>
                </a:lnTo>
                <a:lnTo>
                  <a:pt x="601" y="86"/>
                </a:lnTo>
                <a:lnTo>
                  <a:pt x="621" y="104"/>
                </a:lnTo>
                <a:close/>
              </a:path>
            </a:pathLst>
          </a:custGeom>
          <a:solidFill>
            <a:srgbClr val="008000"/>
          </a:solidFill>
          <a:ln w="0" cap="flat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8" name="Freeform 69"/>
          <p:cNvSpPr>
            <a:spLocks noEditPoints="1"/>
          </p:cNvSpPr>
          <p:nvPr/>
        </p:nvSpPr>
        <p:spPr bwMode="auto">
          <a:xfrm>
            <a:off x="3892550" y="2703513"/>
            <a:ext cx="1244600" cy="1628775"/>
          </a:xfrm>
          <a:custGeom>
            <a:avLst/>
            <a:gdLst>
              <a:gd name="T0" fmla="*/ 20 w 784"/>
              <a:gd name="T1" fmla="*/ 1026 h 1026"/>
              <a:gd name="T2" fmla="*/ 87 w 784"/>
              <a:gd name="T3" fmla="*/ 939 h 1026"/>
              <a:gd name="T4" fmla="*/ 66 w 784"/>
              <a:gd name="T5" fmla="*/ 921 h 1026"/>
              <a:gd name="T6" fmla="*/ 0 w 784"/>
              <a:gd name="T7" fmla="*/ 1009 h 1026"/>
              <a:gd name="T8" fmla="*/ 20 w 784"/>
              <a:gd name="T9" fmla="*/ 1026 h 1026"/>
              <a:gd name="T10" fmla="*/ 137 w 784"/>
              <a:gd name="T11" fmla="*/ 873 h 1026"/>
              <a:gd name="T12" fmla="*/ 203 w 784"/>
              <a:gd name="T13" fmla="*/ 785 h 1026"/>
              <a:gd name="T14" fmla="*/ 182 w 784"/>
              <a:gd name="T15" fmla="*/ 767 h 1026"/>
              <a:gd name="T16" fmla="*/ 116 w 784"/>
              <a:gd name="T17" fmla="*/ 855 h 1026"/>
              <a:gd name="T18" fmla="*/ 137 w 784"/>
              <a:gd name="T19" fmla="*/ 873 h 1026"/>
              <a:gd name="T20" fmla="*/ 253 w 784"/>
              <a:gd name="T21" fmla="*/ 719 h 1026"/>
              <a:gd name="T22" fmla="*/ 319 w 784"/>
              <a:gd name="T23" fmla="*/ 632 h 1026"/>
              <a:gd name="T24" fmla="*/ 299 w 784"/>
              <a:gd name="T25" fmla="*/ 614 h 1026"/>
              <a:gd name="T26" fmla="*/ 232 w 784"/>
              <a:gd name="T27" fmla="*/ 702 h 1026"/>
              <a:gd name="T28" fmla="*/ 253 w 784"/>
              <a:gd name="T29" fmla="*/ 719 h 1026"/>
              <a:gd name="T30" fmla="*/ 369 w 784"/>
              <a:gd name="T31" fmla="*/ 566 h 1026"/>
              <a:gd name="T32" fmla="*/ 436 w 784"/>
              <a:gd name="T33" fmla="*/ 478 h 1026"/>
              <a:gd name="T34" fmla="*/ 415 w 784"/>
              <a:gd name="T35" fmla="*/ 460 h 1026"/>
              <a:gd name="T36" fmla="*/ 349 w 784"/>
              <a:gd name="T37" fmla="*/ 548 h 1026"/>
              <a:gd name="T38" fmla="*/ 369 w 784"/>
              <a:gd name="T39" fmla="*/ 566 h 1026"/>
              <a:gd name="T40" fmla="*/ 486 w 784"/>
              <a:gd name="T41" fmla="*/ 412 h 1026"/>
              <a:gd name="T42" fmla="*/ 552 w 784"/>
              <a:gd name="T43" fmla="*/ 325 h 1026"/>
              <a:gd name="T44" fmla="*/ 531 w 784"/>
              <a:gd name="T45" fmla="*/ 307 h 1026"/>
              <a:gd name="T46" fmla="*/ 465 w 784"/>
              <a:gd name="T47" fmla="*/ 395 h 1026"/>
              <a:gd name="T48" fmla="*/ 486 w 784"/>
              <a:gd name="T49" fmla="*/ 412 h 1026"/>
              <a:gd name="T50" fmla="*/ 602 w 784"/>
              <a:gd name="T51" fmla="*/ 259 h 1026"/>
              <a:gd name="T52" fmla="*/ 668 w 784"/>
              <a:gd name="T53" fmla="*/ 171 h 1026"/>
              <a:gd name="T54" fmla="*/ 648 w 784"/>
              <a:gd name="T55" fmla="*/ 153 h 1026"/>
              <a:gd name="T56" fmla="*/ 581 w 784"/>
              <a:gd name="T57" fmla="*/ 241 h 1026"/>
              <a:gd name="T58" fmla="*/ 602 w 784"/>
              <a:gd name="T59" fmla="*/ 259 h 1026"/>
              <a:gd name="T60" fmla="*/ 718 w 784"/>
              <a:gd name="T61" fmla="*/ 105 h 1026"/>
              <a:gd name="T62" fmla="*/ 784 w 784"/>
              <a:gd name="T63" fmla="*/ 18 h 1026"/>
              <a:gd name="T64" fmla="*/ 764 w 784"/>
              <a:gd name="T65" fmla="*/ 0 h 1026"/>
              <a:gd name="T66" fmla="*/ 697 w 784"/>
              <a:gd name="T67" fmla="*/ 88 h 1026"/>
              <a:gd name="T68" fmla="*/ 718 w 784"/>
              <a:gd name="T69" fmla="*/ 105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84" h="1026">
                <a:moveTo>
                  <a:pt x="20" y="1026"/>
                </a:moveTo>
                <a:lnTo>
                  <a:pt x="87" y="939"/>
                </a:lnTo>
                <a:lnTo>
                  <a:pt x="66" y="921"/>
                </a:lnTo>
                <a:lnTo>
                  <a:pt x="0" y="1009"/>
                </a:lnTo>
                <a:lnTo>
                  <a:pt x="20" y="1026"/>
                </a:lnTo>
                <a:close/>
                <a:moveTo>
                  <a:pt x="137" y="873"/>
                </a:moveTo>
                <a:lnTo>
                  <a:pt x="203" y="785"/>
                </a:lnTo>
                <a:lnTo>
                  <a:pt x="182" y="767"/>
                </a:lnTo>
                <a:lnTo>
                  <a:pt x="116" y="855"/>
                </a:lnTo>
                <a:lnTo>
                  <a:pt x="137" y="873"/>
                </a:lnTo>
                <a:close/>
                <a:moveTo>
                  <a:pt x="253" y="719"/>
                </a:moveTo>
                <a:lnTo>
                  <a:pt x="319" y="632"/>
                </a:lnTo>
                <a:lnTo>
                  <a:pt x="299" y="614"/>
                </a:lnTo>
                <a:lnTo>
                  <a:pt x="232" y="702"/>
                </a:lnTo>
                <a:lnTo>
                  <a:pt x="253" y="719"/>
                </a:lnTo>
                <a:close/>
                <a:moveTo>
                  <a:pt x="369" y="566"/>
                </a:moveTo>
                <a:lnTo>
                  <a:pt x="436" y="478"/>
                </a:lnTo>
                <a:lnTo>
                  <a:pt x="415" y="460"/>
                </a:lnTo>
                <a:lnTo>
                  <a:pt x="349" y="548"/>
                </a:lnTo>
                <a:lnTo>
                  <a:pt x="369" y="566"/>
                </a:lnTo>
                <a:close/>
                <a:moveTo>
                  <a:pt x="486" y="412"/>
                </a:moveTo>
                <a:lnTo>
                  <a:pt x="552" y="325"/>
                </a:lnTo>
                <a:lnTo>
                  <a:pt x="531" y="307"/>
                </a:lnTo>
                <a:lnTo>
                  <a:pt x="465" y="395"/>
                </a:lnTo>
                <a:lnTo>
                  <a:pt x="486" y="412"/>
                </a:lnTo>
                <a:close/>
                <a:moveTo>
                  <a:pt x="602" y="259"/>
                </a:moveTo>
                <a:lnTo>
                  <a:pt x="668" y="171"/>
                </a:lnTo>
                <a:lnTo>
                  <a:pt x="648" y="153"/>
                </a:lnTo>
                <a:lnTo>
                  <a:pt x="581" y="241"/>
                </a:lnTo>
                <a:lnTo>
                  <a:pt x="602" y="259"/>
                </a:lnTo>
                <a:close/>
                <a:moveTo>
                  <a:pt x="718" y="105"/>
                </a:moveTo>
                <a:lnTo>
                  <a:pt x="784" y="18"/>
                </a:lnTo>
                <a:lnTo>
                  <a:pt x="764" y="0"/>
                </a:lnTo>
                <a:lnTo>
                  <a:pt x="697" y="88"/>
                </a:lnTo>
                <a:lnTo>
                  <a:pt x="718" y="105"/>
                </a:lnTo>
                <a:close/>
              </a:path>
            </a:pathLst>
          </a:custGeom>
          <a:solidFill>
            <a:srgbClr val="008000"/>
          </a:solidFill>
          <a:ln w="0" cap="flat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9" name="Freeform 70"/>
          <p:cNvSpPr>
            <a:spLocks/>
          </p:cNvSpPr>
          <p:nvPr/>
        </p:nvSpPr>
        <p:spPr bwMode="auto">
          <a:xfrm>
            <a:off x="5181600" y="488950"/>
            <a:ext cx="1549400" cy="2141538"/>
          </a:xfrm>
          <a:custGeom>
            <a:avLst/>
            <a:gdLst>
              <a:gd name="T0" fmla="*/ 21 w 976"/>
              <a:gd name="T1" fmla="*/ 1349 h 1349"/>
              <a:gd name="T2" fmla="*/ 976 w 976"/>
              <a:gd name="T3" fmla="*/ 17 h 1349"/>
              <a:gd name="T4" fmla="*/ 955 w 976"/>
              <a:gd name="T5" fmla="*/ 0 h 1349"/>
              <a:gd name="T6" fmla="*/ 0 w 976"/>
              <a:gd name="T7" fmla="*/ 1332 h 1349"/>
              <a:gd name="T8" fmla="*/ 21 w 976"/>
              <a:gd name="T9" fmla="*/ 1349 h 1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6" h="1349">
                <a:moveTo>
                  <a:pt x="21" y="1349"/>
                </a:moveTo>
                <a:lnTo>
                  <a:pt x="976" y="17"/>
                </a:lnTo>
                <a:lnTo>
                  <a:pt x="955" y="0"/>
                </a:lnTo>
                <a:lnTo>
                  <a:pt x="0" y="1332"/>
                </a:lnTo>
                <a:lnTo>
                  <a:pt x="21" y="1349"/>
                </a:lnTo>
                <a:close/>
              </a:path>
            </a:pathLst>
          </a:custGeom>
          <a:solidFill>
            <a:srgbClr val="008000"/>
          </a:solidFill>
          <a:ln w="0" cap="flat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70" name="Freeform 71"/>
          <p:cNvSpPr>
            <a:spLocks/>
          </p:cNvSpPr>
          <p:nvPr/>
        </p:nvSpPr>
        <p:spPr bwMode="auto">
          <a:xfrm>
            <a:off x="3863975" y="615950"/>
            <a:ext cx="2951162" cy="2019300"/>
          </a:xfrm>
          <a:custGeom>
            <a:avLst/>
            <a:gdLst>
              <a:gd name="T0" fmla="*/ 14 w 1859"/>
              <a:gd name="T1" fmla="*/ 1272 h 1272"/>
              <a:gd name="T2" fmla="*/ 1859 w 1859"/>
              <a:gd name="T3" fmla="*/ 24 h 1272"/>
              <a:gd name="T4" fmla="*/ 1845 w 1859"/>
              <a:gd name="T5" fmla="*/ 0 h 1272"/>
              <a:gd name="T6" fmla="*/ 0 w 1859"/>
              <a:gd name="T7" fmla="*/ 1248 h 1272"/>
              <a:gd name="T8" fmla="*/ 14 w 1859"/>
              <a:gd name="T9" fmla="*/ 1272 h 1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59" h="1272">
                <a:moveTo>
                  <a:pt x="14" y="1272"/>
                </a:moveTo>
                <a:lnTo>
                  <a:pt x="1859" y="24"/>
                </a:lnTo>
                <a:lnTo>
                  <a:pt x="1845" y="0"/>
                </a:lnTo>
                <a:lnTo>
                  <a:pt x="0" y="1248"/>
                </a:lnTo>
                <a:lnTo>
                  <a:pt x="14" y="1272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71" name="Oval 72"/>
          <p:cNvSpPr>
            <a:spLocks noChangeArrowheads="1"/>
          </p:cNvSpPr>
          <p:nvPr/>
        </p:nvSpPr>
        <p:spPr bwMode="auto">
          <a:xfrm>
            <a:off x="6397625" y="831850"/>
            <a:ext cx="88900" cy="96838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04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2" grpId="0"/>
      <p:bldP spid="1044" grpId="0"/>
      <p:bldP spid="1061" grpId="0" animBg="1"/>
      <p:bldP spid="1062" grpId="0" animBg="1"/>
      <p:bldP spid="1063" grpId="0" animBg="1"/>
      <p:bldP spid="1064" grpId="0" animBg="1"/>
      <p:bldP spid="1065" grpId="0" animBg="1"/>
      <p:bldP spid="1068" grpId="0" animBg="1"/>
      <p:bldP spid="1069" grpId="0" animBg="1"/>
      <p:bldP spid="1070" grpId="0" animBg="1"/>
      <p:bldP spid="107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09" y="548680"/>
            <a:ext cx="261398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cap="none" spc="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 № 82</a:t>
            </a:r>
            <a:endParaRPr lang="ru-RU" sz="3600" cap="none" spc="0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Надпись 2"/>
          <p:cNvSpPr txBox="1">
            <a:spLocks noChangeArrowheads="1"/>
          </p:cNvSpPr>
          <p:nvPr/>
        </p:nvSpPr>
        <p:spPr bwMode="auto">
          <a:xfrm>
            <a:off x="5805909" y="5229200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effectLst/>
                <a:latin typeface="Times New Roman"/>
                <a:ea typeface="Calibri"/>
                <a:cs typeface="Times New Roman"/>
              </a:rPr>
              <a:t>D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Надпись 2"/>
          <p:cNvSpPr txBox="1">
            <a:spLocks noChangeArrowheads="1"/>
          </p:cNvSpPr>
          <p:nvPr/>
        </p:nvSpPr>
        <p:spPr bwMode="auto">
          <a:xfrm>
            <a:off x="1907704" y="2852935"/>
            <a:ext cx="638299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effectLst/>
                <a:latin typeface="Times New Roman"/>
                <a:ea typeface="Calibri"/>
                <a:cs typeface="Times New Roman"/>
              </a:rPr>
              <a:t>А</a:t>
            </a:r>
            <a:r>
              <a:rPr lang="en-US" sz="3200" b="1" baseline="-25000" dirty="0" smtClean="0">
                <a:effectLst/>
                <a:latin typeface="Times New Roman"/>
                <a:ea typeface="Calibri"/>
                <a:cs typeface="Times New Roman"/>
              </a:rPr>
              <a:t>1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9" name="Надпись 2"/>
          <p:cNvSpPr txBox="1">
            <a:spLocks noChangeArrowheads="1"/>
          </p:cNvSpPr>
          <p:nvPr/>
        </p:nvSpPr>
        <p:spPr bwMode="auto">
          <a:xfrm>
            <a:off x="3252719" y="1883425"/>
            <a:ext cx="618268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effectLst/>
                <a:latin typeface="Times New Roman"/>
                <a:ea typeface="Calibri"/>
                <a:cs typeface="Times New Roman"/>
              </a:rPr>
              <a:t>B</a:t>
            </a:r>
            <a:r>
              <a:rPr lang="en-US" sz="3200" b="1" baseline="-25000" dirty="0" smtClean="0">
                <a:effectLst/>
                <a:latin typeface="Times New Roman"/>
                <a:ea typeface="Calibri"/>
                <a:cs typeface="Times New Roman"/>
              </a:rPr>
              <a:t>1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83768" y="3284984"/>
            <a:ext cx="3384376" cy="2088232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2483768" y="2348880"/>
            <a:ext cx="1368152" cy="936104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315021"/>
            <a:ext cx="1390650" cy="969963"/>
          </a:xfrm>
          <a:prstGeom prst="rect">
            <a:avLst/>
          </a:prstGeom>
          <a:noFill/>
          <a:ln>
            <a:noFill/>
          </a:ln>
          <a:effectLst/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5868144" y="4437112"/>
            <a:ext cx="1368152" cy="936104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2502835" y="4437112"/>
            <a:ext cx="1368152" cy="936104"/>
          </a:xfrm>
          <a:prstGeom prst="line">
            <a:avLst/>
          </a:prstGeom>
          <a:ln w="317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236296" y="2348880"/>
            <a:ext cx="0" cy="2088232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870987" y="2348880"/>
            <a:ext cx="0" cy="2088232"/>
          </a:xfrm>
          <a:prstGeom prst="line">
            <a:avLst/>
          </a:prstGeom>
          <a:ln w="317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851920" y="2348880"/>
            <a:ext cx="3406874" cy="0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870987" y="4437112"/>
            <a:ext cx="3406874" cy="0"/>
          </a:xfrm>
          <a:prstGeom prst="line">
            <a:avLst/>
          </a:prstGeom>
          <a:ln w="317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Надпись 2"/>
          <p:cNvSpPr txBox="1">
            <a:spLocks noChangeArrowheads="1"/>
          </p:cNvSpPr>
          <p:nvPr/>
        </p:nvSpPr>
        <p:spPr bwMode="auto">
          <a:xfrm>
            <a:off x="2123728" y="5157192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effectLst/>
                <a:latin typeface="Times New Roman"/>
                <a:ea typeface="Calibri"/>
                <a:cs typeface="Times New Roman"/>
              </a:rPr>
              <a:t>А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Надпись 2"/>
          <p:cNvSpPr txBox="1">
            <a:spLocks noChangeArrowheads="1"/>
          </p:cNvSpPr>
          <p:nvPr/>
        </p:nvSpPr>
        <p:spPr bwMode="auto">
          <a:xfrm>
            <a:off x="3788926" y="4335720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effectLst/>
                <a:latin typeface="Times New Roman"/>
                <a:ea typeface="Calibri"/>
                <a:cs typeface="Times New Roman"/>
              </a:rPr>
              <a:t>B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Надпись 2"/>
          <p:cNvSpPr txBox="1">
            <a:spLocks noChangeArrowheads="1"/>
          </p:cNvSpPr>
          <p:nvPr/>
        </p:nvSpPr>
        <p:spPr bwMode="auto">
          <a:xfrm>
            <a:off x="7164288" y="4096372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effectLst/>
                <a:latin typeface="Times New Roman"/>
                <a:ea typeface="Calibri"/>
                <a:cs typeface="Times New Roman"/>
              </a:rPr>
              <a:t>C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2" name="Надпись 2"/>
          <p:cNvSpPr txBox="1">
            <a:spLocks noChangeArrowheads="1"/>
          </p:cNvSpPr>
          <p:nvPr/>
        </p:nvSpPr>
        <p:spPr bwMode="auto">
          <a:xfrm>
            <a:off x="5364088" y="2708920"/>
            <a:ext cx="71519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effectLst/>
                <a:latin typeface="Times New Roman"/>
                <a:ea typeface="Calibri"/>
                <a:cs typeface="Times New Roman"/>
              </a:rPr>
              <a:t>D</a:t>
            </a:r>
            <a:r>
              <a:rPr lang="en-US" sz="3200" b="1" baseline="-25000" dirty="0" smtClean="0">
                <a:effectLst/>
                <a:latin typeface="Times New Roman"/>
                <a:ea typeface="Calibri"/>
                <a:cs typeface="Times New Roman"/>
              </a:rPr>
              <a:t>1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3" name="Надпись 2"/>
          <p:cNvSpPr txBox="1">
            <a:spLocks noChangeArrowheads="1"/>
          </p:cNvSpPr>
          <p:nvPr/>
        </p:nvSpPr>
        <p:spPr bwMode="auto">
          <a:xfrm>
            <a:off x="7164288" y="1844824"/>
            <a:ext cx="64807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effectLst/>
                <a:latin typeface="Times New Roman"/>
                <a:ea typeface="Calibri"/>
                <a:cs typeface="Times New Roman"/>
              </a:rPr>
              <a:t>C</a:t>
            </a:r>
            <a:r>
              <a:rPr lang="en-US" sz="3200" b="1" baseline="-25000" dirty="0" smtClean="0">
                <a:effectLst/>
                <a:latin typeface="Times New Roman"/>
                <a:ea typeface="Calibri"/>
                <a:cs typeface="Times New Roman"/>
              </a:rPr>
              <a:t>1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915816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Надпись 2"/>
          <p:cNvSpPr txBox="1">
            <a:spLocks noChangeArrowheads="1"/>
          </p:cNvSpPr>
          <p:nvPr/>
        </p:nvSpPr>
        <p:spPr bwMode="auto">
          <a:xfrm>
            <a:off x="2539949" y="3429000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M</a:t>
            </a:r>
            <a:endParaRPr lang="ru-RU" sz="3200" dirty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V="1">
            <a:off x="2483768" y="3429000"/>
            <a:ext cx="1368152" cy="936104"/>
          </a:xfrm>
          <a:prstGeom prst="line">
            <a:avLst/>
          </a:prstGeom>
          <a:ln w="44450" cmpd="sng"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851920" y="3423219"/>
            <a:ext cx="3406874" cy="0"/>
          </a:xfrm>
          <a:prstGeom prst="line">
            <a:avLst/>
          </a:prstGeom>
          <a:ln w="44450"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483768" y="4365104"/>
            <a:ext cx="3406874" cy="0"/>
          </a:xfrm>
          <a:prstGeom prst="line">
            <a:avLst/>
          </a:prstGeom>
          <a:ln w="444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5868144" y="3429000"/>
            <a:ext cx="1368152" cy="936104"/>
          </a:xfrm>
          <a:prstGeom prst="line">
            <a:avLst/>
          </a:prstGeom>
          <a:ln w="44450" cmpd="sng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Надпись 2"/>
          <p:cNvSpPr txBox="1">
            <a:spLocks noChangeArrowheads="1"/>
          </p:cNvSpPr>
          <p:nvPr/>
        </p:nvSpPr>
        <p:spPr bwMode="auto">
          <a:xfrm>
            <a:off x="5868144" y="4132376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S</a:t>
            </a:r>
            <a:endParaRPr lang="ru-RU" sz="3200" dirty="0">
              <a:solidFill>
                <a:schemeClr val="accent3">
                  <a:lumMod val="5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0" name="Надпись 2"/>
          <p:cNvSpPr txBox="1">
            <a:spLocks noChangeArrowheads="1"/>
          </p:cNvSpPr>
          <p:nvPr/>
        </p:nvSpPr>
        <p:spPr bwMode="auto">
          <a:xfrm>
            <a:off x="7246069" y="2924944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R</a:t>
            </a:r>
            <a:endParaRPr lang="ru-RU" sz="3200" dirty="0">
              <a:solidFill>
                <a:schemeClr val="accent3">
                  <a:lumMod val="5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1" name="Надпись 2"/>
          <p:cNvSpPr txBox="1">
            <a:spLocks noChangeArrowheads="1"/>
          </p:cNvSpPr>
          <p:nvPr/>
        </p:nvSpPr>
        <p:spPr bwMode="auto">
          <a:xfrm>
            <a:off x="3870987" y="2819529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P</a:t>
            </a:r>
            <a:endParaRPr lang="ru-RU" sz="3200" dirty="0">
              <a:solidFill>
                <a:schemeClr val="accent3">
                  <a:lumMod val="5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2" name="Надпись 2"/>
          <p:cNvSpPr txBox="1">
            <a:spLocks noChangeArrowheads="1"/>
          </p:cNvSpPr>
          <p:nvPr/>
        </p:nvSpPr>
        <p:spPr bwMode="auto">
          <a:xfrm>
            <a:off x="2061493" y="4005064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O</a:t>
            </a:r>
            <a:endParaRPr lang="ru-RU" sz="3200" dirty="0">
              <a:solidFill>
                <a:schemeClr val="accent3">
                  <a:lumMod val="5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5" name="Параллелограмм 34"/>
          <p:cNvSpPr/>
          <p:nvPr/>
        </p:nvSpPr>
        <p:spPr>
          <a:xfrm>
            <a:off x="2482619" y="3433936"/>
            <a:ext cx="4810878" cy="931168"/>
          </a:xfrm>
          <a:prstGeom prst="parallelogram">
            <a:avLst>
              <a:gd name="adj" fmla="val 147644"/>
            </a:avLst>
          </a:pr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араллелограмм 35"/>
          <p:cNvSpPr/>
          <p:nvPr/>
        </p:nvSpPr>
        <p:spPr>
          <a:xfrm>
            <a:off x="2466366" y="4442048"/>
            <a:ext cx="4810878" cy="931168"/>
          </a:xfrm>
          <a:prstGeom prst="parallelogram">
            <a:avLst>
              <a:gd name="adj" fmla="val 147644"/>
            </a:avLst>
          </a:prstGeom>
          <a:solidFill>
            <a:srgbClr val="FF0066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88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5" grpId="0" animBg="1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адпись 2"/>
          <p:cNvSpPr txBox="1">
            <a:spLocks noChangeArrowheads="1"/>
          </p:cNvSpPr>
          <p:nvPr/>
        </p:nvSpPr>
        <p:spPr bwMode="auto">
          <a:xfrm>
            <a:off x="5805909" y="5229200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effectLst/>
                <a:latin typeface="Times New Roman"/>
                <a:ea typeface="Calibri"/>
                <a:cs typeface="Times New Roman"/>
              </a:rPr>
              <a:t>D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Надпись 2"/>
          <p:cNvSpPr txBox="1">
            <a:spLocks noChangeArrowheads="1"/>
          </p:cNvSpPr>
          <p:nvPr/>
        </p:nvSpPr>
        <p:spPr bwMode="auto">
          <a:xfrm>
            <a:off x="1907704" y="2852935"/>
            <a:ext cx="638299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effectLst/>
                <a:latin typeface="Times New Roman"/>
                <a:ea typeface="Calibri"/>
                <a:cs typeface="Times New Roman"/>
              </a:rPr>
              <a:t>А</a:t>
            </a:r>
            <a:r>
              <a:rPr lang="en-US" sz="3200" b="1" baseline="-25000" dirty="0" smtClean="0">
                <a:effectLst/>
                <a:latin typeface="Times New Roman"/>
                <a:ea typeface="Calibri"/>
                <a:cs typeface="Times New Roman"/>
              </a:rPr>
              <a:t>1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Надпись 2"/>
          <p:cNvSpPr txBox="1">
            <a:spLocks noChangeArrowheads="1"/>
          </p:cNvSpPr>
          <p:nvPr/>
        </p:nvSpPr>
        <p:spPr bwMode="auto">
          <a:xfrm>
            <a:off x="3252719" y="1883425"/>
            <a:ext cx="618268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effectLst/>
                <a:latin typeface="Times New Roman"/>
                <a:ea typeface="Calibri"/>
                <a:cs typeface="Times New Roman"/>
              </a:rPr>
              <a:t>B</a:t>
            </a:r>
            <a:r>
              <a:rPr lang="en-US" sz="3200" b="1" baseline="-25000" dirty="0" smtClean="0">
                <a:effectLst/>
                <a:latin typeface="Times New Roman"/>
                <a:ea typeface="Calibri"/>
                <a:cs typeface="Times New Roman"/>
              </a:rPr>
              <a:t>1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483768" y="3284984"/>
            <a:ext cx="3384376" cy="2088232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2483768" y="2348880"/>
            <a:ext cx="1368152" cy="936104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315021"/>
            <a:ext cx="1390650" cy="969963"/>
          </a:xfrm>
          <a:prstGeom prst="rect">
            <a:avLst/>
          </a:prstGeom>
          <a:noFill/>
          <a:ln>
            <a:noFill/>
          </a:ln>
          <a:effectLst/>
        </p:spPr>
      </p:pic>
      <p:cxnSp>
        <p:nvCxnSpPr>
          <p:cNvPr id="17" name="Прямая соединительная линия 16"/>
          <p:cNvCxnSpPr/>
          <p:nvPr/>
        </p:nvCxnSpPr>
        <p:spPr>
          <a:xfrm flipV="1">
            <a:off x="5868144" y="4437112"/>
            <a:ext cx="1368152" cy="936104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2502835" y="4437112"/>
            <a:ext cx="1368152" cy="936104"/>
          </a:xfrm>
          <a:prstGeom prst="line">
            <a:avLst/>
          </a:prstGeom>
          <a:ln w="317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236296" y="2348880"/>
            <a:ext cx="0" cy="2088232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870987" y="2348880"/>
            <a:ext cx="0" cy="2088232"/>
          </a:xfrm>
          <a:prstGeom prst="line">
            <a:avLst/>
          </a:prstGeom>
          <a:ln w="317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851920" y="2348880"/>
            <a:ext cx="3406874" cy="0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870987" y="4437112"/>
            <a:ext cx="3406874" cy="0"/>
          </a:xfrm>
          <a:prstGeom prst="line">
            <a:avLst/>
          </a:prstGeom>
          <a:ln w="317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Надпись 2"/>
          <p:cNvSpPr txBox="1">
            <a:spLocks noChangeArrowheads="1"/>
          </p:cNvSpPr>
          <p:nvPr/>
        </p:nvSpPr>
        <p:spPr bwMode="auto">
          <a:xfrm>
            <a:off x="2123728" y="5157192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effectLst/>
                <a:latin typeface="Times New Roman"/>
                <a:ea typeface="Calibri"/>
                <a:cs typeface="Times New Roman"/>
              </a:rPr>
              <a:t>А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4" name="Надпись 2"/>
          <p:cNvSpPr txBox="1">
            <a:spLocks noChangeArrowheads="1"/>
          </p:cNvSpPr>
          <p:nvPr/>
        </p:nvSpPr>
        <p:spPr bwMode="auto">
          <a:xfrm>
            <a:off x="3788926" y="4335720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effectLst/>
                <a:latin typeface="Times New Roman"/>
                <a:ea typeface="Calibri"/>
                <a:cs typeface="Times New Roman"/>
              </a:rPr>
              <a:t>B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5" name="Надпись 2"/>
          <p:cNvSpPr txBox="1">
            <a:spLocks noChangeArrowheads="1"/>
          </p:cNvSpPr>
          <p:nvPr/>
        </p:nvSpPr>
        <p:spPr bwMode="auto">
          <a:xfrm>
            <a:off x="7164288" y="4096372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effectLst/>
                <a:latin typeface="Times New Roman"/>
                <a:ea typeface="Calibri"/>
                <a:cs typeface="Times New Roman"/>
              </a:rPr>
              <a:t>C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6" name="Надпись 2"/>
          <p:cNvSpPr txBox="1">
            <a:spLocks noChangeArrowheads="1"/>
          </p:cNvSpPr>
          <p:nvPr/>
        </p:nvSpPr>
        <p:spPr bwMode="auto">
          <a:xfrm>
            <a:off x="5364088" y="2708920"/>
            <a:ext cx="71519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effectLst/>
                <a:latin typeface="Times New Roman"/>
                <a:ea typeface="Calibri"/>
                <a:cs typeface="Times New Roman"/>
              </a:rPr>
              <a:t>D</a:t>
            </a:r>
            <a:r>
              <a:rPr lang="en-US" sz="3200" b="1" baseline="-25000" dirty="0" smtClean="0">
                <a:effectLst/>
                <a:latin typeface="Times New Roman"/>
                <a:ea typeface="Calibri"/>
                <a:cs typeface="Times New Roman"/>
              </a:rPr>
              <a:t>1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7" name="Надпись 2"/>
          <p:cNvSpPr txBox="1">
            <a:spLocks noChangeArrowheads="1"/>
          </p:cNvSpPr>
          <p:nvPr/>
        </p:nvSpPr>
        <p:spPr bwMode="auto">
          <a:xfrm>
            <a:off x="7164288" y="1844824"/>
            <a:ext cx="64807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effectLst/>
                <a:latin typeface="Times New Roman"/>
                <a:ea typeface="Calibri"/>
                <a:cs typeface="Times New Roman"/>
              </a:rPr>
              <a:t>C</a:t>
            </a:r>
            <a:r>
              <a:rPr lang="en-US" sz="3200" b="1" baseline="-25000" dirty="0" smtClean="0">
                <a:effectLst/>
                <a:latin typeface="Times New Roman"/>
                <a:ea typeface="Calibri"/>
                <a:cs typeface="Times New Roman"/>
              </a:rPr>
              <a:t>1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2915816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Надпись 2"/>
          <p:cNvSpPr txBox="1">
            <a:spLocks noChangeArrowheads="1"/>
          </p:cNvSpPr>
          <p:nvPr/>
        </p:nvSpPr>
        <p:spPr bwMode="auto">
          <a:xfrm>
            <a:off x="2483768" y="3429000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M</a:t>
            </a:r>
            <a:endParaRPr lang="ru-RU" sz="3200" dirty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2987824" y="2960948"/>
            <a:ext cx="0" cy="2088232"/>
          </a:xfrm>
          <a:prstGeom prst="line">
            <a:avLst/>
          </a:prstGeom>
          <a:ln w="44450">
            <a:solidFill>
              <a:srgbClr val="FF006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6403925" y="2936742"/>
            <a:ext cx="0" cy="2088232"/>
          </a:xfrm>
          <a:prstGeom prst="line">
            <a:avLst/>
          </a:prstGeom>
          <a:ln w="44450" cmpd="sng">
            <a:solidFill>
              <a:srgbClr val="FF006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Надпись 2"/>
          <p:cNvSpPr txBox="1">
            <a:spLocks noChangeArrowheads="1"/>
          </p:cNvSpPr>
          <p:nvPr/>
        </p:nvSpPr>
        <p:spPr bwMode="auto">
          <a:xfrm>
            <a:off x="2555776" y="4581128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F</a:t>
            </a:r>
            <a:endParaRPr lang="ru-RU" sz="3200" dirty="0">
              <a:solidFill>
                <a:srgbClr val="00B05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2" name="Надпись 2"/>
          <p:cNvSpPr txBox="1">
            <a:spLocks noChangeArrowheads="1"/>
          </p:cNvSpPr>
          <p:nvPr/>
        </p:nvSpPr>
        <p:spPr bwMode="auto">
          <a:xfrm>
            <a:off x="2565549" y="2459489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E</a:t>
            </a:r>
            <a:endParaRPr lang="ru-RU" sz="3200" dirty="0">
              <a:solidFill>
                <a:srgbClr val="00B05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2978051" y="2936742"/>
            <a:ext cx="3406874" cy="0"/>
          </a:xfrm>
          <a:prstGeom prst="line">
            <a:avLst/>
          </a:prstGeom>
          <a:ln w="44450">
            <a:solidFill>
              <a:srgbClr val="FF006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987824" y="5013176"/>
            <a:ext cx="3406874" cy="0"/>
          </a:xfrm>
          <a:prstGeom prst="line">
            <a:avLst/>
          </a:prstGeom>
          <a:ln w="44450">
            <a:solidFill>
              <a:srgbClr val="FF006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Надпись 2"/>
          <p:cNvSpPr txBox="1">
            <a:spLocks noChangeArrowheads="1"/>
          </p:cNvSpPr>
          <p:nvPr/>
        </p:nvSpPr>
        <p:spPr bwMode="auto">
          <a:xfrm>
            <a:off x="6381973" y="2708920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H</a:t>
            </a:r>
            <a:endParaRPr lang="ru-RU" sz="3200" dirty="0">
              <a:solidFill>
                <a:srgbClr val="00B05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6" name="Надпись 2"/>
          <p:cNvSpPr txBox="1">
            <a:spLocks noChangeArrowheads="1"/>
          </p:cNvSpPr>
          <p:nvPr/>
        </p:nvSpPr>
        <p:spPr bwMode="auto">
          <a:xfrm>
            <a:off x="6228184" y="4869160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G</a:t>
            </a:r>
            <a:endParaRPr lang="ru-RU" sz="3200" dirty="0">
              <a:solidFill>
                <a:srgbClr val="00B05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987824" y="2924944"/>
            <a:ext cx="3384376" cy="2088232"/>
          </a:xfrm>
          <a:prstGeom prst="rect">
            <a:avLst/>
          </a:prstGeom>
          <a:solidFill>
            <a:srgbClr val="FF0066">
              <a:alpha val="5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3882236" y="2373119"/>
            <a:ext cx="3384376" cy="2088232"/>
          </a:xfrm>
          <a:prstGeom prst="rect">
            <a:avLst/>
          </a:prstGeom>
          <a:solidFill>
            <a:schemeClr val="bg2">
              <a:lumMod val="75000"/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39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5" grpId="0"/>
      <p:bldP spid="46" grpId="0"/>
      <p:bldP spid="47" grpId="0" animBg="1"/>
      <p:bldP spid="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дпись 2"/>
          <p:cNvSpPr txBox="1">
            <a:spLocks noChangeArrowheads="1"/>
          </p:cNvSpPr>
          <p:nvPr/>
        </p:nvSpPr>
        <p:spPr bwMode="auto">
          <a:xfrm>
            <a:off x="5805909" y="5229200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effectLst/>
                <a:latin typeface="Times New Roman"/>
                <a:ea typeface="Calibri"/>
                <a:cs typeface="Times New Roman"/>
              </a:rPr>
              <a:t>D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Надпись 2"/>
          <p:cNvSpPr txBox="1">
            <a:spLocks noChangeArrowheads="1"/>
          </p:cNvSpPr>
          <p:nvPr/>
        </p:nvSpPr>
        <p:spPr bwMode="auto">
          <a:xfrm>
            <a:off x="1907704" y="2852935"/>
            <a:ext cx="638299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effectLst/>
                <a:latin typeface="Times New Roman"/>
                <a:ea typeface="Calibri"/>
                <a:cs typeface="Times New Roman"/>
              </a:rPr>
              <a:t>А</a:t>
            </a:r>
            <a:r>
              <a:rPr lang="en-US" sz="3200" b="1" baseline="-25000" dirty="0" smtClean="0">
                <a:effectLst/>
                <a:latin typeface="Times New Roman"/>
                <a:ea typeface="Calibri"/>
                <a:cs typeface="Times New Roman"/>
              </a:rPr>
              <a:t>1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Надпись 2"/>
          <p:cNvSpPr txBox="1">
            <a:spLocks noChangeArrowheads="1"/>
          </p:cNvSpPr>
          <p:nvPr/>
        </p:nvSpPr>
        <p:spPr bwMode="auto">
          <a:xfrm>
            <a:off x="3252719" y="1883425"/>
            <a:ext cx="618268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effectLst/>
                <a:latin typeface="Times New Roman"/>
                <a:ea typeface="Calibri"/>
                <a:cs typeface="Times New Roman"/>
              </a:rPr>
              <a:t>B</a:t>
            </a:r>
            <a:r>
              <a:rPr lang="en-US" sz="3200" b="1" baseline="-25000" dirty="0" smtClean="0">
                <a:effectLst/>
                <a:latin typeface="Times New Roman"/>
                <a:ea typeface="Calibri"/>
                <a:cs typeface="Times New Roman"/>
              </a:rPr>
              <a:t>1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83768" y="3284984"/>
            <a:ext cx="3384376" cy="2088232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2483768" y="2348880"/>
            <a:ext cx="1368152" cy="936104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315021"/>
            <a:ext cx="1390650" cy="969963"/>
          </a:xfrm>
          <a:prstGeom prst="rect">
            <a:avLst/>
          </a:prstGeom>
          <a:noFill/>
          <a:ln>
            <a:noFill/>
          </a:ln>
          <a:effectLst/>
        </p:spPr>
      </p:pic>
      <p:cxnSp>
        <p:nvCxnSpPr>
          <p:cNvPr id="9" name="Прямая соединительная линия 8"/>
          <p:cNvCxnSpPr/>
          <p:nvPr/>
        </p:nvCxnSpPr>
        <p:spPr>
          <a:xfrm flipV="1">
            <a:off x="5868144" y="4437112"/>
            <a:ext cx="1368152" cy="936104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2502835" y="4437112"/>
            <a:ext cx="1368152" cy="936104"/>
          </a:xfrm>
          <a:prstGeom prst="line">
            <a:avLst/>
          </a:prstGeom>
          <a:ln w="317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236296" y="2348880"/>
            <a:ext cx="0" cy="2088232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870987" y="2348880"/>
            <a:ext cx="0" cy="2088232"/>
          </a:xfrm>
          <a:prstGeom prst="line">
            <a:avLst/>
          </a:prstGeom>
          <a:ln w="317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851920" y="2348880"/>
            <a:ext cx="3406874" cy="0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870987" y="4437112"/>
            <a:ext cx="3406874" cy="0"/>
          </a:xfrm>
          <a:prstGeom prst="line">
            <a:avLst/>
          </a:prstGeom>
          <a:ln w="317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Надпись 2"/>
          <p:cNvSpPr txBox="1">
            <a:spLocks noChangeArrowheads="1"/>
          </p:cNvSpPr>
          <p:nvPr/>
        </p:nvSpPr>
        <p:spPr bwMode="auto">
          <a:xfrm>
            <a:off x="2123728" y="5157192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effectLst/>
                <a:latin typeface="Times New Roman"/>
                <a:ea typeface="Calibri"/>
                <a:cs typeface="Times New Roman"/>
              </a:rPr>
              <a:t>А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Надпись 2"/>
          <p:cNvSpPr txBox="1">
            <a:spLocks noChangeArrowheads="1"/>
          </p:cNvSpPr>
          <p:nvPr/>
        </p:nvSpPr>
        <p:spPr bwMode="auto">
          <a:xfrm>
            <a:off x="3788926" y="4335720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effectLst/>
                <a:latin typeface="Times New Roman"/>
                <a:ea typeface="Calibri"/>
                <a:cs typeface="Times New Roman"/>
              </a:rPr>
              <a:t>B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Надпись 2"/>
          <p:cNvSpPr txBox="1">
            <a:spLocks noChangeArrowheads="1"/>
          </p:cNvSpPr>
          <p:nvPr/>
        </p:nvSpPr>
        <p:spPr bwMode="auto">
          <a:xfrm>
            <a:off x="7164288" y="4096372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effectLst/>
                <a:latin typeface="Times New Roman"/>
                <a:ea typeface="Calibri"/>
                <a:cs typeface="Times New Roman"/>
              </a:rPr>
              <a:t>C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Надпись 2"/>
          <p:cNvSpPr txBox="1">
            <a:spLocks noChangeArrowheads="1"/>
          </p:cNvSpPr>
          <p:nvPr/>
        </p:nvSpPr>
        <p:spPr bwMode="auto">
          <a:xfrm>
            <a:off x="5364088" y="2708920"/>
            <a:ext cx="71519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effectLst/>
                <a:latin typeface="Times New Roman"/>
                <a:ea typeface="Calibri"/>
                <a:cs typeface="Times New Roman"/>
              </a:rPr>
              <a:t>D</a:t>
            </a:r>
            <a:r>
              <a:rPr lang="en-US" sz="3200" b="1" baseline="-25000" dirty="0" smtClean="0">
                <a:effectLst/>
                <a:latin typeface="Times New Roman"/>
                <a:ea typeface="Calibri"/>
                <a:cs typeface="Times New Roman"/>
              </a:rPr>
              <a:t>1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9" name="Надпись 2"/>
          <p:cNvSpPr txBox="1">
            <a:spLocks noChangeArrowheads="1"/>
          </p:cNvSpPr>
          <p:nvPr/>
        </p:nvSpPr>
        <p:spPr bwMode="auto">
          <a:xfrm>
            <a:off x="7164288" y="1844824"/>
            <a:ext cx="64807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effectLst/>
                <a:latin typeface="Times New Roman"/>
                <a:ea typeface="Calibri"/>
                <a:cs typeface="Times New Roman"/>
              </a:rPr>
              <a:t>C</a:t>
            </a:r>
            <a:r>
              <a:rPr lang="en-US" sz="3200" b="1" baseline="-25000" dirty="0" smtClean="0">
                <a:effectLst/>
                <a:latin typeface="Times New Roman"/>
                <a:ea typeface="Calibri"/>
                <a:cs typeface="Times New Roman"/>
              </a:rPr>
              <a:t>1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2915816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Надпись 2"/>
          <p:cNvSpPr txBox="1">
            <a:spLocks noChangeArrowheads="1"/>
          </p:cNvSpPr>
          <p:nvPr/>
        </p:nvSpPr>
        <p:spPr bwMode="auto">
          <a:xfrm>
            <a:off x="2483768" y="3429000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M</a:t>
            </a:r>
            <a:endParaRPr lang="ru-RU" sz="3200" dirty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870987" y="4437112"/>
            <a:ext cx="1997157" cy="936104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3870987" y="2348880"/>
            <a:ext cx="1997157" cy="936104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араллелограмм 33"/>
          <p:cNvSpPr/>
          <p:nvPr/>
        </p:nvSpPr>
        <p:spPr>
          <a:xfrm rot="16200000">
            <a:off x="3358310" y="2861557"/>
            <a:ext cx="3024336" cy="1998980"/>
          </a:xfrm>
          <a:prstGeom prst="parallelogram">
            <a:avLst>
              <a:gd name="adj" fmla="val 46457"/>
            </a:avLst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3566567" y="3284983"/>
            <a:ext cx="0" cy="2088232"/>
          </a:xfrm>
          <a:prstGeom prst="line">
            <a:avLst/>
          </a:prstGeom>
          <a:ln w="444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2987824" y="2960948"/>
            <a:ext cx="0" cy="2088232"/>
          </a:xfrm>
          <a:prstGeom prst="line">
            <a:avLst/>
          </a:prstGeom>
          <a:ln w="444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Надпись 2"/>
          <p:cNvSpPr txBox="1">
            <a:spLocks noChangeArrowheads="1"/>
          </p:cNvSpPr>
          <p:nvPr/>
        </p:nvSpPr>
        <p:spPr bwMode="auto">
          <a:xfrm>
            <a:off x="2553409" y="2420888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W</a:t>
            </a:r>
            <a:endParaRPr lang="ru-RU" sz="3200" dirty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8" name="Надпись 2"/>
          <p:cNvSpPr txBox="1">
            <a:spLocks noChangeArrowheads="1"/>
          </p:cNvSpPr>
          <p:nvPr/>
        </p:nvSpPr>
        <p:spPr bwMode="auto">
          <a:xfrm>
            <a:off x="2533863" y="4547721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X</a:t>
            </a:r>
            <a:endParaRPr lang="ru-RU" sz="3200" dirty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2988260" y="5004727"/>
            <a:ext cx="573593" cy="368489"/>
          </a:xfrm>
          <a:prstGeom prst="line">
            <a:avLst/>
          </a:prstGeom>
          <a:ln w="444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992974" y="2929620"/>
            <a:ext cx="573593" cy="368489"/>
          </a:xfrm>
          <a:prstGeom prst="line">
            <a:avLst/>
          </a:prstGeom>
          <a:ln w="44450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Надпись 2"/>
          <p:cNvSpPr txBox="1">
            <a:spLocks noChangeArrowheads="1"/>
          </p:cNvSpPr>
          <p:nvPr/>
        </p:nvSpPr>
        <p:spPr bwMode="auto">
          <a:xfrm>
            <a:off x="3419872" y="2780928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Y</a:t>
            </a:r>
            <a:endParaRPr lang="ru-RU" sz="3200" dirty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6" name="Надпись 2"/>
          <p:cNvSpPr txBox="1">
            <a:spLocks noChangeArrowheads="1"/>
          </p:cNvSpPr>
          <p:nvPr/>
        </p:nvSpPr>
        <p:spPr bwMode="auto">
          <a:xfrm>
            <a:off x="3419872" y="5229200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Z</a:t>
            </a:r>
            <a:endParaRPr lang="ru-RU" sz="3200" dirty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7" name="Параллелограмм 46"/>
          <p:cNvSpPr/>
          <p:nvPr/>
        </p:nvSpPr>
        <p:spPr>
          <a:xfrm rot="16200000">
            <a:off x="2044357" y="3868057"/>
            <a:ext cx="2448625" cy="561691"/>
          </a:xfrm>
          <a:prstGeom prst="parallelogram">
            <a:avLst>
              <a:gd name="adj" fmla="val 59631"/>
            </a:avLst>
          </a:prstGeom>
          <a:solidFill>
            <a:srgbClr val="7030A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23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7" grpId="0"/>
      <p:bldP spid="38" grpId="0"/>
      <p:bldP spid="45" grpId="0"/>
      <p:bldP spid="46" grpId="0"/>
      <p:bldP spid="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адпись 2"/>
          <p:cNvSpPr txBox="1">
            <a:spLocks noChangeArrowheads="1"/>
          </p:cNvSpPr>
          <p:nvPr/>
        </p:nvSpPr>
        <p:spPr bwMode="auto">
          <a:xfrm>
            <a:off x="5805909" y="5229200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effectLst/>
                <a:latin typeface="Times New Roman"/>
                <a:ea typeface="Calibri"/>
                <a:cs typeface="Times New Roman"/>
              </a:rPr>
              <a:t>D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Надпись 2"/>
          <p:cNvSpPr txBox="1">
            <a:spLocks noChangeArrowheads="1"/>
          </p:cNvSpPr>
          <p:nvPr/>
        </p:nvSpPr>
        <p:spPr bwMode="auto">
          <a:xfrm>
            <a:off x="1907704" y="2852935"/>
            <a:ext cx="638299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effectLst/>
                <a:latin typeface="Times New Roman"/>
                <a:ea typeface="Calibri"/>
                <a:cs typeface="Times New Roman"/>
              </a:rPr>
              <a:t>А</a:t>
            </a:r>
            <a:r>
              <a:rPr lang="en-US" sz="3200" b="1" baseline="-25000" dirty="0" smtClean="0">
                <a:effectLst/>
                <a:latin typeface="Times New Roman"/>
                <a:ea typeface="Calibri"/>
                <a:cs typeface="Times New Roman"/>
              </a:rPr>
              <a:t>1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Надпись 2"/>
          <p:cNvSpPr txBox="1">
            <a:spLocks noChangeArrowheads="1"/>
          </p:cNvSpPr>
          <p:nvPr/>
        </p:nvSpPr>
        <p:spPr bwMode="auto">
          <a:xfrm>
            <a:off x="3252719" y="1883425"/>
            <a:ext cx="618268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effectLst/>
                <a:latin typeface="Times New Roman"/>
                <a:ea typeface="Calibri"/>
                <a:cs typeface="Times New Roman"/>
              </a:rPr>
              <a:t>B</a:t>
            </a:r>
            <a:r>
              <a:rPr lang="en-US" sz="3200" b="1" baseline="-25000" dirty="0" smtClean="0">
                <a:effectLst/>
                <a:latin typeface="Times New Roman"/>
                <a:ea typeface="Calibri"/>
                <a:cs typeface="Times New Roman"/>
              </a:rPr>
              <a:t>1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83768" y="3284984"/>
            <a:ext cx="3384376" cy="2088232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2483768" y="2348880"/>
            <a:ext cx="1368152" cy="936104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315021"/>
            <a:ext cx="1390650" cy="969963"/>
          </a:xfrm>
          <a:prstGeom prst="rect">
            <a:avLst/>
          </a:prstGeom>
          <a:noFill/>
          <a:ln>
            <a:noFill/>
          </a:ln>
          <a:effectLst/>
        </p:spPr>
      </p:pic>
      <p:cxnSp>
        <p:nvCxnSpPr>
          <p:cNvPr id="14" name="Прямая соединительная линия 13"/>
          <p:cNvCxnSpPr/>
          <p:nvPr/>
        </p:nvCxnSpPr>
        <p:spPr>
          <a:xfrm flipV="1">
            <a:off x="5868144" y="4437112"/>
            <a:ext cx="1368152" cy="936104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2502835" y="4437112"/>
            <a:ext cx="1368152" cy="936104"/>
          </a:xfrm>
          <a:prstGeom prst="line">
            <a:avLst/>
          </a:prstGeom>
          <a:ln w="317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236296" y="2348880"/>
            <a:ext cx="0" cy="2088232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870987" y="2348880"/>
            <a:ext cx="0" cy="2088232"/>
          </a:xfrm>
          <a:prstGeom prst="line">
            <a:avLst/>
          </a:prstGeom>
          <a:ln w="317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851920" y="2348880"/>
            <a:ext cx="3406874" cy="0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870987" y="4437112"/>
            <a:ext cx="3406874" cy="0"/>
          </a:xfrm>
          <a:prstGeom prst="line">
            <a:avLst/>
          </a:prstGeom>
          <a:ln w="317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Надпись 2"/>
          <p:cNvSpPr txBox="1">
            <a:spLocks noChangeArrowheads="1"/>
          </p:cNvSpPr>
          <p:nvPr/>
        </p:nvSpPr>
        <p:spPr bwMode="auto">
          <a:xfrm>
            <a:off x="2123728" y="5157192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effectLst/>
                <a:latin typeface="Times New Roman"/>
                <a:ea typeface="Calibri"/>
                <a:cs typeface="Times New Roman"/>
              </a:rPr>
              <a:t>А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Надпись 2"/>
          <p:cNvSpPr txBox="1">
            <a:spLocks noChangeArrowheads="1"/>
          </p:cNvSpPr>
          <p:nvPr/>
        </p:nvSpPr>
        <p:spPr bwMode="auto">
          <a:xfrm>
            <a:off x="3788926" y="4335720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effectLst/>
                <a:latin typeface="Times New Roman"/>
                <a:ea typeface="Calibri"/>
                <a:cs typeface="Times New Roman"/>
              </a:rPr>
              <a:t>B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2" name="Надпись 2"/>
          <p:cNvSpPr txBox="1">
            <a:spLocks noChangeArrowheads="1"/>
          </p:cNvSpPr>
          <p:nvPr/>
        </p:nvSpPr>
        <p:spPr bwMode="auto">
          <a:xfrm>
            <a:off x="7164288" y="4096372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effectLst/>
                <a:latin typeface="Times New Roman"/>
                <a:ea typeface="Calibri"/>
                <a:cs typeface="Times New Roman"/>
              </a:rPr>
              <a:t>C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3" name="Надпись 2"/>
          <p:cNvSpPr txBox="1">
            <a:spLocks noChangeArrowheads="1"/>
          </p:cNvSpPr>
          <p:nvPr/>
        </p:nvSpPr>
        <p:spPr bwMode="auto">
          <a:xfrm>
            <a:off x="5364088" y="2708920"/>
            <a:ext cx="71519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effectLst/>
                <a:latin typeface="Times New Roman"/>
                <a:ea typeface="Calibri"/>
                <a:cs typeface="Times New Roman"/>
              </a:rPr>
              <a:t>D</a:t>
            </a:r>
            <a:r>
              <a:rPr lang="en-US" sz="3200" b="1" baseline="-25000" dirty="0" smtClean="0">
                <a:effectLst/>
                <a:latin typeface="Times New Roman"/>
                <a:ea typeface="Calibri"/>
                <a:cs typeface="Times New Roman"/>
              </a:rPr>
              <a:t>1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4" name="Надпись 2"/>
          <p:cNvSpPr txBox="1">
            <a:spLocks noChangeArrowheads="1"/>
          </p:cNvSpPr>
          <p:nvPr/>
        </p:nvSpPr>
        <p:spPr bwMode="auto">
          <a:xfrm>
            <a:off x="7164288" y="1844824"/>
            <a:ext cx="64807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effectLst/>
                <a:latin typeface="Times New Roman"/>
                <a:ea typeface="Calibri"/>
                <a:cs typeface="Times New Roman"/>
              </a:rPr>
              <a:t>C</a:t>
            </a:r>
            <a:r>
              <a:rPr lang="en-US" sz="3200" b="1" baseline="-25000" dirty="0" smtClean="0">
                <a:effectLst/>
                <a:latin typeface="Times New Roman"/>
                <a:ea typeface="Calibri"/>
                <a:cs typeface="Times New Roman"/>
              </a:rPr>
              <a:t>1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62709" y="548680"/>
            <a:ext cx="261398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cap="none" spc="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 № </a:t>
            </a:r>
            <a:r>
              <a:rPr lang="ru-RU" sz="3600" cap="none" spc="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600" cap="none" spc="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3600" cap="none" spc="0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502835" y="3318390"/>
            <a:ext cx="3365309" cy="205482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8" name="Прямая соединительная линия 2047"/>
          <p:cNvCxnSpPr/>
          <p:nvPr/>
        </p:nvCxnSpPr>
        <p:spPr>
          <a:xfrm flipV="1">
            <a:off x="2483768" y="3284984"/>
            <a:ext cx="3384376" cy="210493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4" name="Овал 2053"/>
          <p:cNvSpPr/>
          <p:nvPr/>
        </p:nvSpPr>
        <p:spPr>
          <a:xfrm>
            <a:off x="4103960" y="4257104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Надпись 2"/>
          <p:cNvSpPr txBox="1">
            <a:spLocks noChangeArrowheads="1"/>
          </p:cNvSpPr>
          <p:nvPr/>
        </p:nvSpPr>
        <p:spPr bwMode="auto">
          <a:xfrm>
            <a:off x="3552076" y="4024376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O</a:t>
            </a:r>
            <a:endParaRPr lang="ru-RU" sz="3200" dirty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4175956" y="3293336"/>
            <a:ext cx="0" cy="2088232"/>
          </a:xfrm>
          <a:prstGeom prst="line">
            <a:avLst/>
          </a:prstGeom>
          <a:ln w="444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Надпись 2"/>
          <p:cNvSpPr txBox="1">
            <a:spLocks noChangeArrowheads="1"/>
          </p:cNvSpPr>
          <p:nvPr/>
        </p:nvSpPr>
        <p:spPr bwMode="auto">
          <a:xfrm>
            <a:off x="3946822" y="5229200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S</a:t>
            </a:r>
            <a:endParaRPr lang="ru-RU" sz="3200" dirty="0">
              <a:solidFill>
                <a:srgbClr val="00B05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7" name="Надпись 2"/>
          <p:cNvSpPr txBox="1">
            <a:spLocks noChangeArrowheads="1"/>
          </p:cNvSpPr>
          <p:nvPr/>
        </p:nvSpPr>
        <p:spPr bwMode="auto">
          <a:xfrm>
            <a:off x="3870987" y="2708919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T</a:t>
            </a:r>
            <a:endParaRPr lang="ru-RU" sz="3200" dirty="0">
              <a:solidFill>
                <a:srgbClr val="00B05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2056" name="Прямая соединительная линия 2055"/>
          <p:cNvCxnSpPr>
            <a:stCxn id="11" idx="0"/>
          </p:cNvCxnSpPr>
          <p:nvPr/>
        </p:nvCxnSpPr>
        <p:spPr>
          <a:xfrm flipV="1">
            <a:off x="4175956" y="2348880"/>
            <a:ext cx="3060340" cy="936104"/>
          </a:xfrm>
          <a:prstGeom prst="line">
            <a:avLst/>
          </a:prstGeom>
          <a:ln w="444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4157960" y="4437112"/>
            <a:ext cx="3060340" cy="936104"/>
          </a:xfrm>
          <a:prstGeom prst="line">
            <a:avLst/>
          </a:prstGeom>
          <a:ln w="44450"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араллелограмм 50"/>
          <p:cNvSpPr/>
          <p:nvPr/>
        </p:nvSpPr>
        <p:spPr>
          <a:xfrm rot="20622701">
            <a:off x="3845845" y="2860031"/>
            <a:ext cx="3729769" cy="2047940"/>
          </a:xfrm>
          <a:prstGeom prst="parallelogram">
            <a:avLst>
              <a:gd name="adj" fmla="val 28252"/>
            </a:avLst>
          </a:prstGeom>
          <a:solidFill>
            <a:schemeClr val="accent3">
              <a:lumMod val="75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60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44" grpId="0"/>
      <p:bldP spid="46" grpId="0"/>
      <p:bldP spid="47" grpId="0"/>
      <p:bldP spid="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дпись 2"/>
          <p:cNvSpPr txBox="1">
            <a:spLocks noChangeArrowheads="1"/>
          </p:cNvSpPr>
          <p:nvPr/>
        </p:nvSpPr>
        <p:spPr bwMode="auto">
          <a:xfrm>
            <a:off x="5805909" y="5229200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effectLst/>
                <a:latin typeface="Times New Roman"/>
                <a:ea typeface="Calibri"/>
                <a:cs typeface="Times New Roman"/>
              </a:rPr>
              <a:t>D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Надпись 2"/>
          <p:cNvSpPr txBox="1">
            <a:spLocks noChangeArrowheads="1"/>
          </p:cNvSpPr>
          <p:nvPr/>
        </p:nvSpPr>
        <p:spPr bwMode="auto">
          <a:xfrm>
            <a:off x="1907704" y="2852935"/>
            <a:ext cx="638299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effectLst/>
                <a:latin typeface="Times New Roman"/>
                <a:ea typeface="Calibri"/>
                <a:cs typeface="Times New Roman"/>
              </a:rPr>
              <a:t>А</a:t>
            </a:r>
            <a:r>
              <a:rPr lang="en-US" sz="3200" b="1" baseline="-25000" dirty="0" smtClean="0">
                <a:effectLst/>
                <a:latin typeface="Times New Roman"/>
                <a:ea typeface="Calibri"/>
                <a:cs typeface="Times New Roman"/>
              </a:rPr>
              <a:t>1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Надпись 2"/>
          <p:cNvSpPr txBox="1">
            <a:spLocks noChangeArrowheads="1"/>
          </p:cNvSpPr>
          <p:nvPr/>
        </p:nvSpPr>
        <p:spPr bwMode="auto">
          <a:xfrm>
            <a:off x="3252719" y="1883425"/>
            <a:ext cx="618268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effectLst/>
                <a:latin typeface="Times New Roman"/>
                <a:ea typeface="Calibri"/>
                <a:cs typeface="Times New Roman"/>
              </a:rPr>
              <a:t>B</a:t>
            </a:r>
            <a:r>
              <a:rPr lang="en-US" sz="3200" b="1" baseline="-25000" dirty="0" smtClean="0">
                <a:effectLst/>
                <a:latin typeface="Times New Roman"/>
                <a:ea typeface="Calibri"/>
                <a:cs typeface="Times New Roman"/>
              </a:rPr>
              <a:t>1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83768" y="3284984"/>
            <a:ext cx="3384376" cy="2088232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2483768" y="2348880"/>
            <a:ext cx="1368152" cy="936104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315021"/>
            <a:ext cx="1390650" cy="969963"/>
          </a:xfrm>
          <a:prstGeom prst="rect">
            <a:avLst/>
          </a:prstGeom>
          <a:noFill/>
          <a:ln>
            <a:noFill/>
          </a:ln>
          <a:effectLst/>
        </p:spPr>
      </p:pic>
      <p:cxnSp>
        <p:nvCxnSpPr>
          <p:cNvPr id="8" name="Прямая соединительная линия 7"/>
          <p:cNvCxnSpPr/>
          <p:nvPr/>
        </p:nvCxnSpPr>
        <p:spPr>
          <a:xfrm flipV="1">
            <a:off x="5868144" y="4437112"/>
            <a:ext cx="1368152" cy="936104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2502835" y="4437112"/>
            <a:ext cx="1368152" cy="936104"/>
          </a:xfrm>
          <a:prstGeom prst="line">
            <a:avLst/>
          </a:prstGeom>
          <a:ln w="317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236296" y="2348880"/>
            <a:ext cx="0" cy="2088232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870987" y="2348880"/>
            <a:ext cx="0" cy="2088232"/>
          </a:xfrm>
          <a:prstGeom prst="line">
            <a:avLst/>
          </a:prstGeom>
          <a:ln w="317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851920" y="2348880"/>
            <a:ext cx="3406874" cy="0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870987" y="4437112"/>
            <a:ext cx="3406874" cy="0"/>
          </a:xfrm>
          <a:prstGeom prst="line">
            <a:avLst/>
          </a:prstGeom>
          <a:ln w="317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Надпись 2"/>
          <p:cNvSpPr txBox="1">
            <a:spLocks noChangeArrowheads="1"/>
          </p:cNvSpPr>
          <p:nvPr/>
        </p:nvSpPr>
        <p:spPr bwMode="auto">
          <a:xfrm>
            <a:off x="2123728" y="5157192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effectLst/>
                <a:latin typeface="Times New Roman"/>
                <a:ea typeface="Calibri"/>
                <a:cs typeface="Times New Roman"/>
              </a:rPr>
              <a:t>А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Надпись 2"/>
          <p:cNvSpPr txBox="1">
            <a:spLocks noChangeArrowheads="1"/>
          </p:cNvSpPr>
          <p:nvPr/>
        </p:nvSpPr>
        <p:spPr bwMode="auto">
          <a:xfrm>
            <a:off x="3404560" y="3971657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effectLst/>
                <a:latin typeface="Times New Roman"/>
                <a:ea typeface="Calibri"/>
                <a:cs typeface="Times New Roman"/>
              </a:rPr>
              <a:t>B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Надпись 2"/>
          <p:cNvSpPr txBox="1">
            <a:spLocks noChangeArrowheads="1"/>
          </p:cNvSpPr>
          <p:nvPr/>
        </p:nvSpPr>
        <p:spPr bwMode="auto">
          <a:xfrm>
            <a:off x="7164288" y="4096372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effectLst/>
                <a:latin typeface="Times New Roman"/>
                <a:ea typeface="Calibri"/>
                <a:cs typeface="Times New Roman"/>
              </a:rPr>
              <a:t>C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Надпись 2"/>
          <p:cNvSpPr txBox="1">
            <a:spLocks noChangeArrowheads="1"/>
          </p:cNvSpPr>
          <p:nvPr/>
        </p:nvSpPr>
        <p:spPr bwMode="auto">
          <a:xfrm>
            <a:off x="5364088" y="2708920"/>
            <a:ext cx="71519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effectLst/>
                <a:latin typeface="Times New Roman"/>
                <a:ea typeface="Calibri"/>
                <a:cs typeface="Times New Roman"/>
              </a:rPr>
              <a:t>D</a:t>
            </a:r>
            <a:r>
              <a:rPr lang="en-US" sz="3200" b="1" baseline="-25000" dirty="0" smtClean="0">
                <a:effectLst/>
                <a:latin typeface="Times New Roman"/>
                <a:ea typeface="Calibri"/>
                <a:cs typeface="Times New Roman"/>
              </a:rPr>
              <a:t>1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Надпись 2"/>
          <p:cNvSpPr txBox="1">
            <a:spLocks noChangeArrowheads="1"/>
          </p:cNvSpPr>
          <p:nvPr/>
        </p:nvSpPr>
        <p:spPr bwMode="auto">
          <a:xfrm>
            <a:off x="7164288" y="1844824"/>
            <a:ext cx="64807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effectLst/>
                <a:latin typeface="Times New Roman"/>
                <a:ea typeface="Calibri"/>
                <a:cs typeface="Times New Roman"/>
              </a:rPr>
              <a:t>C</a:t>
            </a:r>
            <a:r>
              <a:rPr lang="en-US" sz="3200" b="1" baseline="-25000" dirty="0" smtClean="0">
                <a:effectLst/>
                <a:latin typeface="Times New Roman"/>
                <a:ea typeface="Calibri"/>
                <a:cs typeface="Times New Roman"/>
              </a:rPr>
              <a:t>1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V="1">
            <a:off x="2546003" y="4437112"/>
            <a:ext cx="4690293" cy="936104"/>
          </a:xfrm>
          <a:prstGeom prst="line">
            <a:avLst/>
          </a:prstGeom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870987" y="4437112"/>
            <a:ext cx="1997157" cy="936104"/>
          </a:xfrm>
          <a:prstGeom prst="line">
            <a:avLst/>
          </a:prstGeom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4788024" y="4833156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Надпись 2"/>
          <p:cNvSpPr txBox="1">
            <a:spLocks noChangeArrowheads="1"/>
          </p:cNvSpPr>
          <p:nvPr/>
        </p:nvSpPr>
        <p:spPr bwMode="auto">
          <a:xfrm>
            <a:off x="4644008" y="4331697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D</a:t>
            </a:r>
            <a:endParaRPr lang="ru-RU" sz="3200" dirty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V="1">
            <a:off x="2483768" y="2348880"/>
            <a:ext cx="1387219" cy="3041040"/>
          </a:xfrm>
          <a:prstGeom prst="line">
            <a:avLst/>
          </a:prstGeom>
          <a:ln w="317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5849077" y="2348880"/>
            <a:ext cx="1387219" cy="3041040"/>
          </a:xfrm>
          <a:prstGeom prst="line">
            <a:avLst/>
          </a:prstGeom>
          <a:ln w="31750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араллелограмм 33"/>
          <p:cNvSpPr/>
          <p:nvPr/>
        </p:nvSpPr>
        <p:spPr>
          <a:xfrm>
            <a:off x="2502834" y="2348880"/>
            <a:ext cx="4733462" cy="3007632"/>
          </a:xfrm>
          <a:prstGeom prst="parallelogram">
            <a:avLst>
              <a:gd name="adj" fmla="val 44869"/>
            </a:avLst>
          </a:prstGeom>
          <a:solidFill>
            <a:srgbClr val="7030A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3156595" y="4905164"/>
            <a:ext cx="3406874" cy="0"/>
          </a:xfrm>
          <a:prstGeom prst="line">
            <a:avLst/>
          </a:prstGeom>
          <a:ln w="444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Надпись 2"/>
          <p:cNvSpPr txBox="1">
            <a:spLocks noChangeArrowheads="1"/>
          </p:cNvSpPr>
          <p:nvPr/>
        </p:nvSpPr>
        <p:spPr bwMode="auto">
          <a:xfrm>
            <a:off x="6563469" y="4653136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P</a:t>
            </a:r>
            <a:endParaRPr lang="ru-RU" sz="3200" dirty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7" name="Надпись 2"/>
          <p:cNvSpPr txBox="1">
            <a:spLocks noChangeArrowheads="1"/>
          </p:cNvSpPr>
          <p:nvPr/>
        </p:nvSpPr>
        <p:spPr bwMode="auto">
          <a:xfrm>
            <a:off x="2766685" y="4430283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O</a:t>
            </a:r>
            <a:endParaRPr lang="ru-RU" sz="3200" dirty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V="1">
            <a:off x="3167844" y="3318390"/>
            <a:ext cx="703143" cy="1577348"/>
          </a:xfrm>
          <a:prstGeom prst="line">
            <a:avLst/>
          </a:prstGeom>
          <a:ln w="444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6542686" y="3307698"/>
            <a:ext cx="703143" cy="1577348"/>
          </a:xfrm>
          <a:prstGeom prst="line">
            <a:avLst/>
          </a:prstGeom>
          <a:ln w="444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3838955" y="3366931"/>
            <a:ext cx="3406874" cy="0"/>
          </a:xfrm>
          <a:prstGeom prst="line">
            <a:avLst/>
          </a:prstGeom>
          <a:ln w="444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Надпись 2"/>
          <p:cNvSpPr txBox="1">
            <a:spLocks noChangeArrowheads="1"/>
          </p:cNvSpPr>
          <p:nvPr/>
        </p:nvSpPr>
        <p:spPr bwMode="auto">
          <a:xfrm>
            <a:off x="7164288" y="2924944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S</a:t>
            </a:r>
            <a:endParaRPr lang="ru-RU" sz="3200" dirty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3" name="Надпись 2"/>
          <p:cNvSpPr txBox="1">
            <a:spLocks noChangeArrowheads="1"/>
          </p:cNvSpPr>
          <p:nvPr/>
        </p:nvSpPr>
        <p:spPr bwMode="auto">
          <a:xfrm>
            <a:off x="3563888" y="2780928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R</a:t>
            </a:r>
            <a:endParaRPr lang="ru-RU" sz="3200" dirty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4" name="Параллелограмм 43"/>
          <p:cNvSpPr/>
          <p:nvPr/>
        </p:nvSpPr>
        <p:spPr>
          <a:xfrm>
            <a:off x="3188960" y="3366931"/>
            <a:ext cx="4047336" cy="1518115"/>
          </a:xfrm>
          <a:prstGeom prst="parallelogram">
            <a:avLst>
              <a:gd name="adj" fmla="val 42385"/>
            </a:avLst>
          </a:prstGeom>
          <a:solidFill>
            <a:srgbClr val="FF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75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  <p:bldP spid="34" grpId="0" animBg="1"/>
      <p:bldP spid="36" grpId="0"/>
      <p:bldP spid="37" grpId="0"/>
      <p:bldP spid="42" grpId="0"/>
      <p:bldP spid="43" grpId="0"/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62709" y="548680"/>
            <a:ext cx="261398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cap="none" spc="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 № </a:t>
            </a:r>
            <a:r>
              <a:rPr lang="ru-RU" sz="3600" cap="none" spc="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600" cap="none" spc="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ru-RU" sz="3600" cap="none" spc="0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адпись 2"/>
          <p:cNvSpPr txBox="1">
            <a:spLocks noChangeArrowheads="1"/>
          </p:cNvSpPr>
          <p:nvPr/>
        </p:nvSpPr>
        <p:spPr bwMode="auto">
          <a:xfrm>
            <a:off x="5805909" y="5229200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effectLst/>
                <a:latin typeface="Times New Roman"/>
                <a:ea typeface="Calibri"/>
                <a:cs typeface="Times New Roman"/>
              </a:rPr>
              <a:t>D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Надпись 2"/>
          <p:cNvSpPr txBox="1">
            <a:spLocks noChangeArrowheads="1"/>
          </p:cNvSpPr>
          <p:nvPr/>
        </p:nvSpPr>
        <p:spPr bwMode="auto">
          <a:xfrm>
            <a:off x="1907704" y="2852935"/>
            <a:ext cx="638299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effectLst/>
                <a:latin typeface="Times New Roman"/>
                <a:ea typeface="Calibri"/>
                <a:cs typeface="Times New Roman"/>
              </a:rPr>
              <a:t>А</a:t>
            </a:r>
            <a:r>
              <a:rPr lang="en-US" sz="3200" b="1" baseline="-25000" dirty="0" smtClean="0">
                <a:effectLst/>
                <a:latin typeface="Times New Roman"/>
                <a:ea typeface="Calibri"/>
                <a:cs typeface="Times New Roman"/>
              </a:rPr>
              <a:t>1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Надпись 2"/>
          <p:cNvSpPr txBox="1">
            <a:spLocks noChangeArrowheads="1"/>
          </p:cNvSpPr>
          <p:nvPr/>
        </p:nvSpPr>
        <p:spPr bwMode="auto">
          <a:xfrm>
            <a:off x="3252719" y="1883425"/>
            <a:ext cx="618268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effectLst/>
                <a:latin typeface="Times New Roman"/>
                <a:ea typeface="Calibri"/>
                <a:cs typeface="Times New Roman"/>
              </a:rPr>
              <a:t>B</a:t>
            </a:r>
            <a:r>
              <a:rPr lang="en-US" sz="3200" b="1" baseline="-25000" dirty="0" smtClean="0">
                <a:effectLst/>
                <a:latin typeface="Times New Roman"/>
                <a:ea typeface="Calibri"/>
                <a:cs typeface="Times New Roman"/>
              </a:rPr>
              <a:t>1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83768" y="3284984"/>
            <a:ext cx="3384376" cy="2088232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2483768" y="2348880"/>
            <a:ext cx="1368152" cy="936104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315021"/>
            <a:ext cx="1390650" cy="969963"/>
          </a:xfrm>
          <a:prstGeom prst="rect">
            <a:avLst/>
          </a:prstGeom>
          <a:noFill/>
          <a:ln>
            <a:noFill/>
          </a:ln>
          <a:effectLst/>
        </p:spPr>
      </p:pic>
      <p:cxnSp>
        <p:nvCxnSpPr>
          <p:cNvPr id="13" name="Прямая соединительная линия 12"/>
          <p:cNvCxnSpPr/>
          <p:nvPr/>
        </p:nvCxnSpPr>
        <p:spPr>
          <a:xfrm flipV="1">
            <a:off x="5868144" y="4437112"/>
            <a:ext cx="1368152" cy="936104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2502835" y="4437112"/>
            <a:ext cx="1368152" cy="936104"/>
          </a:xfrm>
          <a:prstGeom prst="line">
            <a:avLst/>
          </a:prstGeom>
          <a:ln w="317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236296" y="2348880"/>
            <a:ext cx="0" cy="2088232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870987" y="2348880"/>
            <a:ext cx="0" cy="2088232"/>
          </a:xfrm>
          <a:prstGeom prst="line">
            <a:avLst/>
          </a:prstGeom>
          <a:ln w="317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851920" y="2348880"/>
            <a:ext cx="3406874" cy="0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870987" y="4437112"/>
            <a:ext cx="3406874" cy="0"/>
          </a:xfrm>
          <a:prstGeom prst="line">
            <a:avLst/>
          </a:prstGeom>
          <a:ln w="317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Надпись 2"/>
          <p:cNvSpPr txBox="1">
            <a:spLocks noChangeArrowheads="1"/>
          </p:cNvSpPr>
          <p:nvPr/>
        </p:nvSpPr>
        <p:spPr bwMode="auto">
          <a:xfrm>
            <a:off x="2123728" y="5157192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effectLst/>
                <a:latin typeface="Times New Roman"/>
                <a:ea typeface="Calibri"/>
                <a:cs typeface="Times New Roman"/>
              </a:rPr>
              <a:t>А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0" name="Надпись 2"/>
          <p:cNvSpPr txBox="1">
            <a:spLocks noChangeArrowheads="1"/>
          </p:cNvSpPr>
          <p:nvPr/>
        </p:nvSpPr>
        <p:spPr bwMode="auto">
          <a:xfrm>
            <a:off x="3788926" y="4335720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effectLst/>
                <a:latin typeface="Times New Roman"/>
                <a:ea typeface="Calibri"/>
                <a:cs typeface="Times New Roman"/>
              </a:rPr>
              <a:t>B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Надпись 2"/>
          <p:cNvSpPr txBox="1">
            <a:spLocks noChangeArrowheads="1"/>
          </p:cNvSpPr>
          <p:nvPr/>
        </p:nvSpPr>
        <p:spPr bwMode="auto">
          <a:xfrm>
            <a:off x="7164288" y="4096372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effectLst/>
                <a:latin typeface="Times New Roman"/>
                <a:ea typeface="Calibri"/>
                <a:cs typeface="Times New Roman"/>
              </a:rPr>
              <a:t>C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2" name="Надпись 2"/>
          <p:cNvSpPr txBox="1">
            <a:spLocks noChangeArrowheads="1"/>
          </p:cNvSpPr>
          <p:nvPr/>
        </p:nvSpPr>
        <p:spPr bwMode="auto">
          <a:xfrm>
            <a:off x="5364088" y="2708920"/>
            <a:ext cx="71519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effectLst/>
                <a:latin typeface="Times New Roman"/>
                <a:ea typeface="Calibri"/>
                <a:cs typeface="Times New Roman"/>
              </a:rPr>
              <a:t>D</a:t>
            </a:r>
            <a:r>
              <a:rPr lang="en-US" sz="3200" b="1" baseline="-25000" dirty="0" smtClean="0">
                <a:effectLst/>
                <a:latin typeface="Times New Roman"/>
                <a:ea typeface="Calibri"/>
                <a:cs typeface="Times New Roman"/>
              </a:rPr>
              <a:t>1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3" name="Надпись 2"/>
          <p:cNvSpPr txBox="1">
            <a:spLocks noChangeArrowheads="1"/>
          </p:cNvSpPr>
          <p:nvPr/>
        </p:nvSpPr>
        <p:spPr bwMode="auto">
          <a:xfrm>
            <a:off x="7164288" y="1844824"/>
            <a:ext cx="64807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effectLst/>
                <a:latin typeface="Times New Roman"/>
                <a:ea typeface="Calibri"/>
                <a:cs typeface="Times New Roman"/>
              </a:rPr>
              <a:t>C</a:t>
            </a:r>
            <a:r>
              <a:rPr lang="en-US" sz="3200" b="1" baseline="-25000" dirty="0" smtClean="0">
                <a:effectLst/>
                <a:latin typeface="Times New Roman"/>
                <a:ea typeface="Calibri"/>
                <a:cs typeface="Times New Roman"/>
              </a:rPr>
              <a:t>1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3788926" y="2276872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6491461" y="4833156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5796136" y="3212976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6804248" y="4617152"/>
            <a:ext cx="7200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6156176" y="5049200"/>
            <a:ext cx="72000" cy="1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Надпись 2"/>
          <p:cNvSpPr txBox="1">
            <a:spLocks noChangeArrowheads="1"/>
          </p:cNvSpPr>
          <p:nvPr/>
        </p:nvSpPr>
        <p:spPr bwMode="auto">
          <a:xfrm>
            <a:off x="6593110" y="4725144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effectLst/>
                <a:latin typeface="Times New Roman"/>
                <a:ea typeface="Calibri"/>
                <a:cs typeface="Times New Roman"/>
              </a:rPr>
              <a:t>O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3830910" y="2327789"/>
            <a:ext cx="2058127" cy="957195"/>
          </a:xfrm>
          <a:prstGeom prst="line">
            <a:avLst/>
          </a:prstGeom>
          <a:ln w="444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36" idx="5"/>
          </p:cNvCxnSpPr>
          <p:nvPr/>
        </p:nvCxnSpPr>
        <p:spPr>
          <a:xfrm>
            <a:off x="5919061" y="3335901"/>
            <a:ext cx="623317" cy="1548172"/>
          </a:xfrm>
          <a:prstGeom prst="line">
            <a:avLst/>
          </a:prstGeom>
          <a:ln w="444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5555356" y="4437111"/>
            <a:ext cx="1029064" cy="478598"/>
          </a:xfrm>
          <a:prstGeom prst="line">
            <a:avLst/>
          </a:prstGeom>
          <a:ln w="44450"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stCxn id="34" idx="5"/>
          </p:cNvCxnSpPr>
          <p:nvPr/>
        </p:nvCxnSpPr>
        <p:spPr>
          <a:xfrm>
            <a:off x="3911851" y="2399797"/>
            <a:ext cx="1662573" cy="2037314"/>
          </a:xfrm>
          <a:prstGeom prst="line">
            <a:avLst/>
          </a:prstGeom>
          <a:ln w="44450"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Надпись 2"/>
          <p:cNvSpPr txBox="1">
            <a:spLocks noChangeArrowheads="1"/>
          </p:cNvSpPr>
          <p:nvPr/>
        </p:nvSpPr>
        <p:spPr bwMode="auto">
          <a:xfrm>
            <a:off x="4941813" y="3933056"/>
            <a:ext cx="422275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effectLst/>
                <a:latin typeface="Times New Roman"/>
                <a:ea typeface="Calibri"/>
                <a:cs typeface="Times New Roman"/>
              </a:rPr>
              <a:t>А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4" name="Трапеция 1"/>
          <p:cNvSpPr/>
          <p:nvPr/>
        </p:nvSpPr>
        <p:spPr>
          <a:xfrm>
            <a:off x="3884815" y="2351220"/>
            <a:ext cx="2703292" cy="2621631"/>
          </a:xfrm>
          <a:custGeom>
            <a:avLst/>
            <a:gdLst>
              <a:gd name="connsiteX0" fmla="*/ 0 w 2376264"/>
              <a:gd name="connsiteY0" fmla="*/ 2088232 h 2088232"/>
              <a:gd name="connsiteX1" fmla="*/ 522058 w 2376264"/>
              <a:gd name="connsiteY1" fmla="*/ 0 h 2088232"/>
              <a:gd name="connsiteX2" fmla="*/ 1854206 w 2376264"/>
              <a:gd name="connsiteY2" fmla="*/ 0 h 2088232"/>
              <a:gd name="connsiteX3" fmla="*/ 2376264 w 2376264"/>
              <a:gd name="connsiteY3" fmla="*/ 2088232 h 2088232"/>
              <a:gd name="connsiteX4" fmla="*/ 0 w 2376264"/>
              <a:gd name="connsiteY4" fmla="*/ 2088232 h 2088232"/>
              <a:gd name="connsiteX0" fmla="*/ 740685 w 1854206"/>
              <a:gd name="connsiteY0" fmla="*/ 1674575 h 2088232"/>
              <a:gd name="connsiteX1" fmla="*/ 0 w 1854206"/>
              <a:gd name="connsiteY1" fmla="*/ 0 h 2088232"/>
              <a:gd name="connsiteX2" fmla="*/ 1332148 w 1854206"/>
              <a:gd name="connsiteY2" fmla="*/ 0 h 2088232"/>
              <a:gd name="connsiteX3" fmla="*/ 1854206 w 1854206"/>
              <a:gd name="connsiteY3" fmla="*/ 2088232 h 2088232"/>
              <a:gd name="connsiteX4" fmla="*/ 740685 w 1854206"/>
              <a:gd name="connsiteY4" fmla="*/ 1674575 h 2088232"/>
              <a:gd name="connsiteX0" fmla="*/ 740685 w 1854206"/>
              <a:gd name="connsiteY0" fmla="*/ 1674575 h 2088232"/>
              <a:gd name="connsiteX1" fmla="*/ 0 w 1854206"/>
              <a:gd name="connsiteY1" fmla="*/ 0 h 2088232"/>
              <a:gd name="connsiteX2" fmla="*/ 1081776 w 1854206"/>
              <a:gd name="connsiteY2" fmla="*/ 435429 h 2088232"/>
              <a:gd name="connsiteX3" fmla="*/ 1854206 w 1854206"/>
              <a:gd name="connsiteY3" fmla="*/ 2088232 h 2088232"/>
              <a:gd name="connsiteX4" fmla="*/ 740685 w 1854206"/>
              <a:gd name="connsiteY4" fmla="*/ 1674575 h 2088232"/>
              <a:gd name="connsiteX0" fmla="*/ 1459142 w 2572663"/>
              <a:gd name="connsiteY0" fmla="*/ 1739889 h 2153546"/>
              <a:gd name="connsiteX1" fmla="*/ 0 w 2572663"/>
              <a:gd name="connsiteY1" fmla="*/ 0 h 2153546"/>
              <a:gd name="connsiteX2" fmla="*/ 1800233 w 2572663"/>
              <a:gd name="connsiteY2" fmla="*/ 500743 h 2153546"/>
              <a:gd name="connsiteX3" fmla="*/ 2572663 w 2572663"/>
              <a:gd name="connsiteY3" fmla="*/ 2153546 h 2153546"/>
              <a:gd name="connsiteX4" fmla="*/ 1459142 w 2572663"/>
              <a:gd name="connsiteY4" fmla="*/ 1739889 h 2153546"/>
              <a:gd name="connsiteX0" fmla="*/ 1284971 w 2398492"/>
              <a:gd name="connsiteY0" fmla="*/ 1685460 h 2099117"/>
              <a:gd name="connsiteX1" fmla="*/ 0 w 2398492"/>
              <a:gd name="connsiteY1" fmla="*/ 0 h 2099117"/>
              <a:gd name="connsiteX2" fmla="*/ 1626062 w 2398492"/>
              <a:gd name="connsiteY2" fmla="*/ 446314 h 2099117"/>
              <a:gd name="connsiteX3" fmla="*/ 2398492 w 2398492"/>
              <a:gd name="connsiteY3" fmla="*/ 2099117 h 2099117"/>
              <a:gd name="connsiteX4" fmla="*/ 1284971 w 2398492"/>
              <a:gd name="connsiteY4" fmla="*/ 1685460 h 2099117"/>
              <a:gd name="connsiteX0" fmla="*/ 1589771 w 2703292"/>
              <a:gd name="connsiteY0" fmla="*/ 2175317 h 2588974"/>
              <a:gd name="connsiteX1" fmla="*/ 0 w 2703292"/>
              <a:gd name="connsiteY1" fmla="*/ 0 h 2588974"/>
              <a:gd name="connsiteX2" fmla="*/ 1930862 w 2703292"/>
              <a:gd name="connsiteY2" fmla="*/ 936171 h 2588974"/>
              <a:gd name="connsiteX3" fmla="*/ 2703292 w 2703292"/>
              <a:gd name="connsiteY3" fmla="*/ 2588974 h 2588974"/>
              <a:gd name="connsiteX4" fmla="*/ 1589771 w 2703292"/>
              <a:gd name="connsiteY4" fmla="*/ 2175317 h 2588974"/>
              <a:gd name="connsiteX0" fmla="*/ 1589771 w 2703292"/>
              <a:gd name="connsiteY0" fmla="*/ 2175317 h 2588974"/>
              <a:gd name="connsiteX1" fmla="*/ 0 w 2703292"/>
              <a:gd name="connsiteY1" fmla="*/ 0 h 2588974"/>
              <a:gd name="connsiteX2" fmla="*/ 1996176 w 2703292"/>
              <a:gd name="connsiteY2" fmla="*/ 925285 h 2588974"/>
              <a:gd name="connsiteX3" fmla="*/ 2703292 w 2703292"/>
              <a:gd name="connsiteY3" fmla="*/ 2588974 h 2588974"/>
              <a:gd name="connsiteX4" fmla="*/ 1589771 w 2703292"/>
              <a:gd name="connsiteY4" fmla="*/ 2175317 h 2588974"/>
              <a:gd name="connsiteX0" fmla="*/ 1644200 w 2703292"/>
              <a:gd name="connsiteY0" fmla="*/ 2120889 h 2588974"/>
              <a:gd name="connsiteX1" fmla="*/ 0 w 2703292"/>
              <a:gd name="connsiteY1" fmla="*/ 0 h 2588974"/>
              <a:gd name="connsiteX2" fmla="*/ 1996176 w 2703292"/>
              <a:gd name="connsiteY2" fmla="*/ 925285 h 2588974"/>
              <a:gd name="connsiteX3" fmla="*/ 2703292 w 2703292"/>
              <a:gd name="connsiteY3" fmla="*/ 2588974 h 2588974"/>
              <a:gd name="connsiteX4" fmla="*/ 1644200 w 2703292"/>
              <a:gd name="connsiteY4" fmla="*/ 2120889 h 2588974"/>
              <a:gd name="connsiteX0" fmla="*/ 1687743 w 2703292"/>
              <a:gd name="connsiteY0" fmla="*/ 2055574 h 2588974"/>
              <a:gd name="connsiteX1" fmla="*/ 0 w 2703292"/>
              <a:gd name="connsiteY1" fmla="*/ 0 h 2588974"/>
              <a:gd name="connsiteX2" fmla="*/ 1996176 w 2703292"/>
              <a:gd name="connsiteY2" fmla="*/ 925285 h 2588974"/>
              <a:gd name="connsiteX3" fmla="*/ 2703292 w 2703292"/>
              <a:gd name="connsiteY3" fmla="*/ 2588974 h 2588974"/>
              <a:gd name="connsiteX4" fmla="*/ 1687743 w 2703292"/>
              <a:gd name="connsiteY4" fmla="*/ 2055574 h 2588974"/>
              <a:gd name="connsiteX0" fmla="*/ 1687743 w 2703292"/>
              <a:gd name="connsiteY0" fmla="*/ 2088231 h 2621631"/>
              <a:gd name="connsiteX1" fmla="*/ 0 w 2703292"/>
              <a:gd name="connsiteY1" fmla="*/ 0 h 2621631"/>
              <a:gd name="connsiteX2" fmla="*/ 1996176 w 2703292"/>
              <a:gd name="connsiteY2" fmla="*/ 957942 h 2621631"/>
              <a:gd name="connsiteX3" fmla="*/ 2703292 w 2703292"/>
              <a:gd name="connsiteY3" fmla="*/ 2621631 h 2621631"/>
              <a:gd name="connsiteX4" fmla="*/ 1687743 w 2703292"/>
              <a:gd name="connsiteY4" fmla="*/ 2088231 h 2621631"/>
              <a:gd name="connsiteX0" fmla="*/ 1687743 w 2703292"/>
              <a:gd name="connsiteY0" fmla="*/ 2088231 h 2621631"/>
              <a:gd name="connsiteX1" fmla="*/ 0 w 2703292"/>
              <a:gd name="connsiteY1" fmla="*/ 0 h 2621631"/>
              <a:gd name="connsiteX2" fmla="*/ 2017947 w 2703292"/>
              <a:gd name="connsiteY2" fmla="*/ 957942 h 2621631"/>
              <a:gd name="connsiteX3" fmla="*/ 2703292 w 2703292"/>
              <a:gd name="connsiteY3" fmla="*/ 2621631 h 2621631"/>
              <a:gd name="connsiteX4" fmla="*/ 1687743 w 2703292"/>
              <a:gd name="connsiteY4" fmla="*/ 2088231 h 2621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3292" h="2621631">
                <a:moveTo>
                  <a:pt x="1687743" y="2088231"/>
                </a:moveTo>
                <a:lnTo>
                  <a:pt x="0" y="0"/>
                </a:lnTo>
                <a:lnTo>
                  <a:pt x="2017947" y="957942"/>
                </a:lnTo>
                <a:lnTo>
                  <a:pt x="2703292" y="2621631"/>
                </a:lnTo>
                <a:lnTo>
                  <a:pt x="1687743" y="2088231"/>
                </a:lnTo>
                <a:close/>
              </a:path>
            </a:pathLst>
          </a:custGeom>
          <a:solidFill>
            <a:schemeClr val="accent3">
              <a:lumMod val="75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87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40" grpId="0"/>
      <p:bldP spid="53" grpId="0"/>
      <p:bldP spid="5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243</TotalTime>
  <Words>153</Words>
  <Application>Microsoft Office PowerPoint</Application>
  <PresentationFormat>Экран (4:3)</PresentationFormat>
  <Paragraphs>134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Inna</dc:creator>
  <cp:lastModifiedBy>Inna</cp:lastModifiedBy>
  <cp:revision>47</cp:revision>
  <dcterms:created xsi:type="dcterms:W3CDTF">2012-10-27T13:13:15Z</dcterms:created>
  <dcterms:modified xsi:type="dcterms:W3CDTF">2012-10-27T17:50:12Z</dcterms:modified>
</cp:coreProperties>
</file>