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167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17387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72816"/>
            <a:ext cx="18616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18" y="0"/>
            <a:ext cx="91733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3</cp:revision>
  <dcterms:created xsi:type="dcterms:W3CDTF">2015-01-28T19:08:45Z</dcterms:created>
  <dcterms:modified xsi:type="dcterms:W3CDTF">2015-01-28T19:29:58Z</dcterms:modified>
</cp:coreProperties>
</file>