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72" r:id="rId16"/>
    <p:sldId id="273" r:id="rId17"/>
    <p:sldId id="270" r:id="rId18"/>
    <p:sldId id="269" r:id="rId19"/>
    <p:sldId id="274" r:id="rId20"/>
    <p:sldId id="275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3CC0A-0232-4E5C-A75E-D083E9B73DA7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A1C2C-E49D-4981-8526-72B29528D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1A30F-FC75-4DB5-A796-684CE575FD20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27CD-1E34-434C-88E9-B4DBCB239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786D-AD5E-48D8-8554-36A5CB9D2FA8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4BFE-1A0E-452D-9BB9-D64D9B858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9F1B-13E5-4956-BD97-6EC9EC0C5430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8A1B-C4B3-495B-8FF7-8672882A6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DA8B-D139-4A80-A123-52F8DBF88309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CED8-44F5-4E1B-BB84-B1B67B748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D047-325C-4005-8C3A-B76C9E1FED81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0C77-480A-4846-A3BF-8E665B72B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8E98-D975-47E7-AAC1-74F0983B6461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5D1E-A498-45F2-8203-9BE741F74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F7949-ABE4-4DB5-988C-30EDEEC62EB3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3403A-3AB9-4F86-9B8A-BF9BFB83D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F7453-C7E8-4315-A345-79ECAC1CDF49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DD01-551F-4227-84F5-31053C33E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D7E4-05F6-48CD-9012-99335449704B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4AD98-D67F-4D1F-BB15-54FC1E7A5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F235-0664-4845-B259-D584FAF91A74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432E-4139-4B65-A8A9-483FD54C4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D5E22-88CF-4259-A1B0-D1B4F41C7445}" type="datetimeFigureOut">
              <a:rPr lang="ru-RU"/>
              <a:pPr>
                <a:defRPr/>
              </a:pPr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1D1430-877C-4E1A-875C-D3FFC1687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766888" y="549275"/>
            <a:ext cx="7377112" cy="1470025"/>
          </a:xfrm>
        </p:spPr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</a:rPr>
              <a:t>70-летию </a:t>
            </a:r>
            <a:br>
              <a:rPr lang="ru-RU" sz="4800" b="1" smtClean="0">
                <a:solidFill>
                  <a:srgbClr val="FF0000"/>
                </a:solidFill>
              </a:rPr>
            </a:br>
            <a:r>
              <a:rPr lang="ru-RU" sz="4800" b="1" smtClean="0">
                <a:solidFill>
                  <a:srgbClr val="FF0000"/>
                </a:solidFill>
              </a:rPr>
              <a:t>Великой Победы</a:t>
            </a: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4800" b="1" smtClean="0">
                <a:solidFill>
                  <a:srgbClr val="FF0000"/>
                </a:solidFill>
                <a:latin typeface="Arial" charset="0"/>
              </a:rPr>
            </a:br>
            <a:r>
              <a:rPr lang="ru-RU" sz="4800" b="1" smtClean="0">
                <a:solidFill>
                  <a:srgbClr val="FF0000"/>
                </a:solidFill>
                <a:latin typeface="Arial" charset="0"/>
              </a:rPr>
              <a:t>посвящается</a:t>
            </a:r>
          </a:p>
        </p:txBody>
      </p:sp>
      <p:pic>
        <p:nvPicPr>
          <p:cNvPr id="13314" name="Рисунок 2" descr="вов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213100"/>
            <a:ext cx="2286000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3" descr="вов1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357563"/>
            <a:ext cx="277971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Рисунок 5" descr="вов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620713"/>
            <a:ext cx="1828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Рисунок 6" descr="вов5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675" y="4581525"/>
            <a:ext cx="2660650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7" descr="вов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6100" y="2492375"/>
            <a:ext cx="13477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539750" y="1196975"/>
            <a:ext cx="8280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Как называют талантливых летчиков высшего класса, </a:t>
            </a:r>
          </a:p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мастеров своего дела?</a:t>
            </a:r>
          </a:p>
        </p:txBody>
      </p:sp>
      <p:pic>
        <p:nvPicPr>
          <p:cNvPr id="22530" name="Рисунок 5" descr="http://www.spacephys.ru/system/files/1216829808_pokryshkin_zvez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573463"/>
            <a:ext cx="40259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"/>
          <p:cNvSpPr txBox="1">
            <a:spLocks noChangeArrowheads="1"/>
          </p:cNvSpPr>
          <p:nvPr/>
        </p:nvSpPr>
        <p:spPr bwMode="auto">
          <a:xfrm>
            <a:off x="3492500" y="765175"/>
            <a:ext cx="59753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Как называется самая известная книга </a:t>
            </a:r>
          </a:p>
          <a:p>
            <a:pPr algn="ctr"/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А. И. Покрышкина?</a:t>
            </a:r>
          </a:p>
        </p:txBody>
      </p:sp>
      <p:pic>
        <p:nvPicPr>
          <p:cNvPr id="23554" name="Содержимое 3" descr="http://xn----7sbbrpcnaggbtfeolh8l6b.xn--p1ai/userfiles/%D0%9E%D1%82%D0%BA%D1%80%D1%8B%D1%82%D0%B8%D0%B5%20%D0%BF%D0%B0%D0%BC%D1%8F%D1%82%D0%BD%D0%B8%D0%BA%D0%B0%20%D0%9F%D0%BE%D0%BA%D1%80%D1%8B%D1%88%D0%BA%D0%B8%D0%BD%D0%B0(1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052513"/>
            <a:ext cx="3708400" cy="52562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55679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ЗНАЕШЬ ЛИ ТЫ…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74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1. Когда </a:t>
            </a:r>
            <a:r>
              <a:rPr lang="ru-RU" sz="3600" b="1" dirty="0">
                <a:solidFill>
                  <a:srgbClr val="FF0000"/>
                </a:solidFill>
              </a:rPr>
              <a:t>началась 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FF0000"/>
                </a:solidFill>
              </a:rPr>
              <a:t>Великая Отечественная война?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95288" y="1196975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2.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О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каком событии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Великой Отечественной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войны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идет речь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 стихотворении?</a:t>
            </a:r>
            <a:r>
              <a:rPr lang="ru-RU" sz="4000" dirty="0" smtClean="0">
                <a:latin typeface="Arial" charset="0"/>
              </a:rPr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258888" y="3573463"/>
            <a:ext cx="69119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«Да, мы не скроем – в эти дни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Мы ели клей, потом ремни,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Но, съев похлебку из ремней,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Вставал к станку упрямый мастер,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Чтобы точить орудий части,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Необходимые войне.»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508944" y="547688"/>
            <a:ext cx="39864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3. О </a:t>
            </a:r>
            <a:r>
              <a:rPr lang="ru-RU" sz="2400" b="1" dirty="0">
                <a:solidFill>
                  <a:srgbClr val="FF0000"/>
                </a:solidFill>
              </a:rPr>
              <a:t>каком событии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Великой Отечественной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войны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идет речь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в стихотворении?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331913" y="3213100"/>
            <a:ext cx="56165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«Такою все дышало тишиной, 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Что вся земля еще спала, казалось,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Кто знал, что между миром и войной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Всего каких-то пять минут осталось?»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4. О </a:t>
            </a: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каком событии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Великой Отечественной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войны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идет речь 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в стихотворении?</a:t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Arial" charset="0"/>
              </a:rPr>
              <a:t>Как долго оно продолжалось?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76375" y="3357563"/>
            <a:ext cx="5832475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«Скрипят, скрипят по Невскому полозья.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На детских санках, узеньких, смешных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В кастрюльках воду голубую возят,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Дрова и скарб, умерших и больных»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395288" y="1628775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5. Кому 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принадлежат слова:</a:t>
            </a:r>
            <a:br>
              <a:rPr lang="ru-RU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«Велика Россия, а отступать некуда – позади Москва!»</a:t>
            </a:r>
            <a:endParaRPr lang="ru-RU" sz="3600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6. Что </a:t>
            </a:r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значит слово «ПАТРИОТИЗМ»?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539750" y="1773238"/>
            <a:ext cx="82296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7. Кого </a:t>
            </a: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из героев </a:t>
            </a:r>
            <a:br>
              <a:rPr lang="ru-RU" sz="2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Великой Отечественной войны </a:t>
            </a:r>
            <a:br>
              <a:rPr lang="ru-RU" sz="2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вы знаете?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35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chemeClr val="bg1"/>
                </a:solidFill>
              </a:rPr>
              <a:t>    </a:t>
            </a:r>
            <a:r>
              <a:rPr lang="ru-RU" sz="4000" b="1" dirty="0" smtClean="0">
                <a:solidFill>
                  <a:schemeClr val="bg1"/>
                </a:solidFill>
              </a:rPr>
              <a:t>  От </a:t>
            </a:r>
            <a:r>
              <a:rPr lang="ru-RU" sz="4000" b="1" dirty="0">
                <a:solidFill>
                  <a:schemeClr val="bg1"/>
                </a:solidFill>
              </a:rPr>
              <a:t>героев былых времён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Не осталось порой имён.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Те, кто приняли смертный бой,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Стали просто землёй и травой.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Только грозная доблесть их</a:t>
            </a:r>
            <a:r>
              <a:rPr lang="ru-RU" sz="4000" b="1" dirty="0" smtClean="0">
                <a:solidFill>
                  <a:schemeClr val="bg1"/>
                </a:solidFill>
              </a:rPr>
              <a:t/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>
                <a:solidFill>
                  <a:schemeClr val="bg1"/>
                </a:solidFill>
              </a:rPr>
              <a:t>Поселилась в сердцах </a:t>
            </a:r>
            <a:r>
              <a:rPr lang="ru-RU" sz="4000" b="1" dirty="0" smtClean="0">
                <a:solidFill>
                  <a:schemeClr val="bg1"/>
                </a:solidFill>
              </a:rPr>
              <a:t>живых…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395288" y="1412875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8. Какое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событие войны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получило название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«битва техники»?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8313" y="1268413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9. Что </a:t>
            </a:r>
            <a:r>
              <a:rPr lang="ru-RU" sz="4000" b="1" dirty="0" smtClean="0">
                <a:solidFill>
                  <a:srgbClr val="FF0000"/>
                </a:solidFill>
                <a:latin typeface="Arial" charset="0"/>
              </a:rPr>
              <a:t>такое «дорога жизни»?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395288" y="170021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10. Какое 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воинское звание было у </a:t>
            </a:r>
            <a:br>
              <a:rPr lang="ru-RU" sz="3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Георгия Константиновича Жукова?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1180727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200" b="1" smtClean="0">
                <a:solidFill>
                  <a:srgbClr val="FF0000"/>
                </a:solidFill>
              </a:rPr>
              <a:t>Чтобы помнили</a:t>
            </a:r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2771775" y="1557338"/>
            <a:ext cx="46323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Виктор Талалихин</a:t>
            </a:r>
          </a:p>
        </p:txBody>
      </p:sp>
      <p:pic>
        <p:nvPicPr>
          <p:cNvPr id="15364" name="Picture 2" descr="В.В.Талалих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565400"/>
            <a:ext cx="28797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4427538" y="5300663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15366" name="Прямоугольник 6"/>
          <p:cNvSpPr>
            <a:spLocks noChangeArrowheads="1"/>
          </p:cNvSpPr>
          <p:nvPr/>
        </p:nvSpPr>
        <p:spPr bwMode="auto">
          <a:xfrm>
            <a:off x="3708400" y="2492375"/>
            <a:ext cx="4572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Произвёл более 60-ти боевых вылетов. </a:t>
            </a: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Совершил первый ночной таран.</a:t>
            </a:r>
          </a:p>
          <a:p>
            <a:endParaRPr lang="ru-RU" sz="2400" b="1">
              <a:latin typeface="Calibri" pitchFamily="34" charset="0"/>
            </a:endParaRPr>
          </a:p>
          <a:p>
            <a:r>
              <a:rPr lang="ru-RU" sz="2400" b="1">
                <a:latin typeface="Calibri" pitchFamily="34" charset="0"/>
              </a:rPr>
              <a:t>За боевые заслуги награждён орденом Красного Знамени и орденом Ленина.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3"/>
          <p:cNvSpPr>
            <a:spLocks noChangeArrowheads="1"/>
          </p:cNvSpPr>
          <p:nvPr/>
        </p:nvSpPr>
        <p:spPr bwMode="auto">
          <a:xfrm>
            <a:off x="1619250" y="260350"/>
            <a:ext cx="6584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6387" name="Прямоугольник 4"/>
          <p:cNvSpPr>
            <a:spLocks noChangeArrowheads="1"/>
          </p:cNvSpPr>
          <p:nvPr/>
        </p:nvSpPr>
        <p:spPr bwMode="auto">
          <a:xfrm>
            <a:off x="3059113" y="1412875"/>
            <a:ext cx="540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Алексей Маресьев</a:t>
            </a:r>
          </a:p>
        </p:txBody>
      </p:sp>
      <p:pic>
        <p:nvPicPr>
          <p:cNvPr id="16388" name="Picture 2" descr="А.П. Маресь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276475"/>
            <a:ext cx="3333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3995738" y="2060575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В одном из воздушных боев истребитель Маресьева был сбит.  </a:t>
            </a:r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4067175" y="2997200"/>
            <a:ext cx="457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Маресьев</a:t>
            </a:r>
            <a:r>
              <a:rPr lang="ru-RU" b="1"/>
              <a:t> </a:t>
            </a:r>
            <a:r>
              <a:rPr lang="ru-RU" b="1">
                <a:latin typeface="Calibri" pitchFamily="34" charset="0"/>
              </a:rPr>
              <a:t>обморозил ступни ног и их пришлось ампутировать. Однако летчик решил не сдаваться. Когда ему сделали протезы, он долго и упорно тренировался и вскоре опять стал летать. </a:t>
            </a:r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4067175" y="5013325"/>
            <a:ext cx="457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В 1943 году Маресьеву было присвоено звание Героя Советского Союза.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3348038" y="1341438"/>
            <a:ext cx="4432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Александр Матросов</a:t>
            </a: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187450" y="188913"/>
            <a:ext cx="6584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pic>
        <p:nvPicPr>
          <p:cNvPr id="17412" name="Picture 2" descr="Матрос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73238"/>
            <a:ext cx="29416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Прямоугольник 6"/>
          <p:cNvSpPr>
            <a:spLocks noChangeArrowheads="1"/>
          </p:cNvSpPr>
          <p:nvPr/>
        </p:nvSpPr>
        <p:spPr bwMode="auto">
          <a:xfrm>
            <a:off x="3779838" y="2060575"/>
            <a:ext cx="4572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Солдаты попали под сильный пулемётный огонь противника, находившегося в дзотах.  </a:t>
            </a:r>
            <a:r>
              <a:rPr lang="ru-RU" b="1"/>
              <a:t>В</a:t>
            </a:r>
            <a:r>
              <a:rPr lang="ru-RU" b="1">
                <a:latin typeface="Calibri" pitchFamily="34" charset="0"/>
              </a:rPr>
              <a:t> сторону дзота пополз Матросов</a:t>
            </a:r>
            <a:r>
              <a:rPr lang="ru-RU" b="1"/>
              <a:t>, </a:t>
            </a:r>
            <a:r>
              <a:rPr lang="ru-RU" b="1">
                <a:latin typeface="Calibri" pitchFamily="34" charset="0"/>
              </a:rPr>
              <a:t>бросил две гранаты. Пулемёт замолчал. </a:t>
            </a:r>
            <a:endParaRPr lang="ru-RU" b="1"/>
          </a:p>
          <a:p>
            <a:r>
              <a:rPr lang="ru-RU" b="1">
                <a:latin typeface="Calibri" pitchFamily="34" charset="0"/>
              </a:rPr>
              <a:t>Но как только бойцы поднялись в атаку, пулемёт снова ожил. Тогда Матросов поднялся, бросился к дзоту и своим телом закрыл амбразуру. </a:t>
            </a:r>
          </a:p>
          <a:p>
            <a:endParaRPr lang="ru-RU" b="1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Звание Героя Советского Союза Александру Матросову посмертно присвоено в 1943 году.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4"/>
          <p:cNvSpPr>
            <a:spLocks noChangeArrowheads="1"/>
          </p:cNvSpPr>
          <p:nvPr/>
        </p:nvSpPr>
        <p:spPr bwMode="auto">
          <a:xfrm>
            <a:off x="1476375" y="188913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8435" name="Прямоугольник 5"/>
          <p:cNvSpPr>
            <a:spLocks noChangeArrowheads="1"/>
          </p:cNvSpPr>
          <p:nvPr/>
        </p:nvSpPr>
        <p:spPr bwMode="auto">
          <a:xfrm>
            <a:off x="3779838" y="1484313"/>
            <a:ext cx="4149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Николай Гастелло</a:t>
            </a:r>
          </a:p>
        </p:txBody>
      </p:sp>
      <p:pic>
        <p:nvPicPr>
          <p:cNvPr id="18436" name="Picture 2" descr="Гастелл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33600"/>
            <a:ext cx="27114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рямоугольник 7"/>
          <p:cNvSpPr>
            <a:spLocks noChangeArrowheads="1"/>
          </p:cNvSpPr>
          <p:nvPr/>
        </p:nvSpPr>
        <p:spPr bwMode="auto">
          <a:xfrm>
            <a:off x="3708400" y="2276475"/>
            <a:ext cx="457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latin typeface="Calibri" pitchFamily="34" charset="0"/>
              </a:rPr>
              <a:t>Капитан Гастелло </a:t>
            </a:r>
            <a:r>
              <a:rPr lang="ru-RU" sz="2000" b="1" dirty="0" smtClean="0">
                <a:latin typeface="Calibri" pitchFamily="34" charset="0"/>
              </a:rPr>
              <a:t>выполнял</a:t>
            </a:r>
          </a:p>
          <a:p>
            <a:r>
              <a:rPr lang="ru-RU" sz="2000" b="1" dirty="0" smtClean="0">
                <a:latin typeface="Calibri" pitchFamily="34" charset="0"/>
              </a:rPr>
              <a:t>очередной </a:t>
            </a:r>
            <a:r>
              <a:rPr lang="ru-RU" sz="2000" b="1" dirty="0">
                <a:latin typeface="Calibri" pitchFamily="34" charset="0"/>
              </a:rPr>
              <a:t>полет. </a:t>
            </a:r>
          </a:p>
          <a:p>
            <a:r>
              <a:rPr lang="ru-RU" sz="2000" b="1" dirty="0">
                <a:latin typeface="Calibri" pitchFamily="34" charset="0"/>
              </a:rPr>
              <a:t>Его бомбардировщик был подбит и загорелся. </a:t>
            </a:r>
            <a:r>
              <a:rPr lang="ru-RU" sz="2000" b="1" dirty="0"/>
              <a:t>Гастелло</a:t>
            </a:r>
            <a:r>
              <a:rPr lang="ru-RU" sz="2000" b="1" dirty="0">
                <a:latin typeface="Calibri" pitchFamily="34" charset="0"/>
              </a:rPr>
              <a:t> направил горящий самолет на скопление вражеских войск. От взрыва бомбардировщика противник понес большие потери. </a:t>
            </a:r>
          </a:p>
          <a:p>
            <a:endParaRPr lang="ru-RU" sz="2000" b="1" dirty="0">
              <a:latin typeface="Calibri" pitchFamily="34" charset="0"/>
            </a:endParaRPr>
          </a:p>
          <a:p>
            <a:r>
              <a:rPr lang="ru-RU" sz="2000" b="1" dirty="0">
                <a:latin typeface="Calibri" pitchFamily="34" charset="0"/>
              </a:rPr>
              <a:t>За совершенный подвиг Гастелло присвоено посмертно Звание Героя Советского Союза.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708400" y="1484313"/>
            <a:ext cx="531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Зоя Космодемьянская</a:t>
            </a:r>
            <a:r>
              <a:rPr lang="ru-RU" b="1">
                <a:latin typeface="Calibri" pitchFamily="34" charset="0"/>
              </a:rPr>
              <a:t> </a:t>
            </a:r>
          </a:p>
        </p:txBody>
      </p:sp>
      <p:pic>
        <p:nvPicPr>
          <p:cNvPr id="19459" name="Picture 2" descr="З.А. Космодемьянск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310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5"/>
          <p:cNvSpPr>
            <a:spLocks noChangeArrowheads="1"/>
          </p:cNvSpPr>
          <p:nvPr/>
        </p:nvSpPr>
        <p:spPr bwMode="auto">
          <a:xfrm>
            <a:off x="1476375" y="333375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9461" name="Прямоугольник 6"/>
          <p:cNvSpPr>
            <a:spLocks noChangeArrowheads="1"/>
          </p:cNvSpPr>
          <p:nvPr/>
        </p:nvSpPr>
        <p:spPr bwMode="auto">
          <a:xfrm>
            <a:off x="3779838" y="2133600"/>
            <a:ext cx="4572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Была разведчицей в тылу врага. Вместе с другими диверсантами уничтожала дома, в которых жили фашисты, вражескую технику.</a:t>
            </a:r>
          </a:p>
          <a:p>
            <a:r>
              <a:rPr lang="ru-RU" sz="2000" b="1">
                <a:latin typeface="Calibri" pitchFamily="34" charset="0"/>
              </a:rPr>
              <a:t>По доносу предателя Зою схватили фашисты и жестоко пытали. 29 ноября 1941 г. Зоя Космодемьянская была повешена. </a:t>
            </a:r>
          </a:p>
          <a:p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Зое Космодемьянской было присвоено звание Героя Советского Союза посмертно. Она стала первой женщиной, удостоенной этого звания в годы Великой Отечественной войны.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692275" y="260350"/>
            <a:ext cx="6583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 b="1">
                <a:solidFill>
                  <a:srgbClr val="FF0000"/>
                </a:solidFill>
                <a:latin typeface="Calibri" pitchFamily="34" charset="0"/>
              </a:rPr>
              <a:t>Чтобы помнили</a:t>
            </a:r>
            <a:endParaRPr lang="ru-RU" sz="7200">
              <a:latin typeface="Calibri" pitchFamily="34" charset="0"/>
            </a:endParaRPr>
          </a:p>
        </p:txBody>
      </p:sp>
      <p:pic>
        <p:nvPicPr>
          <p:cNvPr id="20483" name="Рисунок 2" descr="http://www.spacephys.ru/system/files/7dcf5b6c65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00213"/>
            <a:ext cx="3240087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24300" y="1773238"/>
            <a:ext cx="4572000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Александр Иванович Покрышкин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ru-RU" sz="2400" b="1">
                <a:latin typeface="Calibri" pitchFamily="34" charset="0"/>
              </a:rPr>
              <a:t>-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первый трижды Герой Советского Союза и единственный в период Великой Отечественной войны маршал  авиации.</a:t>
            </a:r>
            <a:br>
              <a:rPr lang="ru-RU" sz="2400" b="1">
                <a:latin typeface="Calibri" pitchFamily="34" charset="0"/>
              </a:rPr>
            </a:br>
            <a:r>
              <a:rPr lang="ru-RU" sz="2400" b="1">
                <a:latin typeface="Calibri" pitchFamily="34" charset="0"/>
              </a:rPr>
              <a:t>В период войны совершил 650 боевых вылетов, 156 воздушных боев, лично сбил 150 самолетов противника.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1042988" y="765175"/>
            <a:ext cx="72739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Calibri" pitchFamily="34" charset="0"/>
              </a:rPr>
              <a:t>Как назывался первый самолет, на котором летал Покрышкин?</a:t>
            </a:r>
          </a:p>
        </p:txBody>
      </p:sp>
      <p:pic>
        <p:nvPicPr>
          <p:cNvPr id="21506" name="Рисунок 7" descr="http://www.spacephys.ru/system/files/edu80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781300"/>
            <a:ext cx="684053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412</Words>
  <Application>Microsoft Office PowerPoint</Application>
  <PresentationFormat>Экран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70-летию  Великой Победы посвящается</vt:lpstr>
      <vt:lpstr>Слайд 2</vt:lpstr>
      <vt:lpstr>Чтобы помнили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2. О каком событии  Великой Отечественной  войны  идет речь  в стихотворении? </vt:lpstr>
      <vt:lpstr>Слайд 15</vt:lpstr>
      <vt:lpstr>     4. О каком событии  Великой Отечественной  войны  идет речь  в стихотворении?  Как долго оно продолжалось?</vt:lpstr>
      <vt:lpstr>5. Кому принадлежат слова:  «Велика Россия, а отступать некуда – позади Москва!»</vt:lpstr>
      <vt:lpstr>6. Что значит слово «ПАТРИОТИЗМ»?</vt:lpstr>
      <vt:lpstr>7. Кого из героев  Великой Отечественной войны  вы знаете?</vt:lpstr>
      <vt:lpstr>8. Какое событие войны  получило название  «битва техники»?</vt:lpstr>
      <vt:lpstr>9. Что такое «дорога жизни»?</vt:lpstr>
      <vt:lpstr>10. Какое воинское звание было у  Георгия Константиновича Жукова?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70-летию  Великой Победы</dc:title>
  <dc:creator>Владелец</dc:creator>
  <cp:lastModifiedBy>Владелец</cp:lastModifiedBy>
  <cp:revision>27</cp:revision>
  <dcterms:created xsi:type="dcterms:W3CDTF">2014-12-09T14:38:19Z</dcterms:created>
  <dcterms:modified xsi:type="dcterms:W3CDTF">2014-12-11T17:20:07Z</dcterms:modified>
</cp:coreProperties>
</file>