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58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1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698698-B157-4BC6-A50F-7E21B839F3C5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AA3173-618A-45C1-8649-84FE11DC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apps.org/display?v=pa9y1h4kj" TargetMode="External"/><Relationship Id="rId2" Type="http://schemas.openxmlformats.org/officeDocument/2006/relationships/hyperlink" Target="http://learningapps.org/display?v=ps6fes55j&amp;preview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eduemr.narod.ru/yar_teach/esse_opyt_babeshkin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900igr.net/fotografii/istorija/Kultura-Drevnego-Rima/003-Kultura-Drevnego-Rima.html" TargetMode="External"/><Relationship Id="rId4" Type="http://schemas.openxmlformats.org/officeDocument/2006/relationships/hyperlink" Target="http://learningapp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88640"/>
            <a:ext cx="774583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Римские императоры </a:t>
            </a:r>
            <a:endParaRPr lang="en-US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I-II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веков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949280"/>
            <a:ext cx="3717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Учитель истории и обществознания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МБОУ СОШ № 8 Яровая О.А.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0002-003-Kultura-Drevnego-Ri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5615302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рк Аврел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9"/>
            <a:ext cx="3456384" cy="54056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255435" y="1268760"/>
            <a:ext cx="47305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Марк Аврелий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(161-180 годы)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6165304"/>
            <a:ext cx="369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выступление 4 группы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px-Kunsthistorisches_Museum_Vienna_June_2006_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3726414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371796" y="1196752"/>
            <a:ext cx="47722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</a:t>
            </a:r>
          </a:p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Коммод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(180-192 годы)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949280"/>
            <a:ext cx="369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выступление 5 группы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27584" y="642754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Вопрос для обсуждения  всем учащимся: «Какие действия римских императоров нужны для президентов современных государств, а какие не нужны? Свои ответы объясните».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Выполнить задания  на закрепление фактического материала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сервисе LearningАpps.org: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Римские императоры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веков: портреты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http://learningapps.org/display?v=ps6fes55j&amp;preview=1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Римские императоры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веков: характеристика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http://LearningApps.org/display?v=pa9y1h4kj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1124744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Какие идеи для вас были важными на данном уроке?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Что было наиболее трудным на уроке?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Как можно использовать полученные знания?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1412776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 ли задания выполнила группа?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Всё ли в выступлении группы было понятно?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Смогла ли группа ответить на вопросы?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 сайте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Дневник.ру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в группе «Юные историки» можно оценить работу групп на уроке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404664"/>
            <a:ext cx="6350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ВЗАИМООЦЕНКА РАБОТЫ ГРУПП: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404664"/>
            <a:ext cx="4247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1052736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Параграф 53. Можно участвовать в работе группы «Юные историки» на сайте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Дневник.ру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уровень. Вопрос 5 к параграфу 53. Подумайте, во время правления каких императоров вы бы хотели жить в Риме, а во время каких нет. Ответ обоснуйте.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уровень. Какими способами народ мог выразить своё отношение к власти императоров. Опишите эти способы и объясните.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уровень. Составьте презентацию  «Римские императоры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веков». Укажите источники информации, которые вы использовали.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76672"/>
            <a:ext cx="4586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Использованные источники: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127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Правила работы в группах: </a:t>
            </a:r>
          </a:p>
          <a:p>
            <a:r>
              <a:rPr lang="en-US" dirty="0" smtClean="0">
                <a:hlinkClick r:id="rId2"/>
              </a:rPr>
              <a:t>http://eduemr.narod.ru/yar_teach/esse_opyt_babeshkina.html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132857"/>
            <a:ext cx="5040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Скульптурные портреты </a:t>
            </a:r>
            <a:r>
              <a:rPr lang="en-US" dirty="0" smtClean="0">
                <a:hlinkClick r:id="rId3"/>
              </a:rPr>
              <a:t>http://ru.wikipedia.org/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140968"/>
            <a:ext cx="2574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http://learningapps.org/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44371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http://900igr.net/fotografii/istorija/Kultura-Drevnego-Rima/003-Kultura-Drevnego-Rima.html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43808" y="436510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«Культура Древнего Рима»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548680"/>
            <a:ext cx="860444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повторить зрелище горящей Трои, император Нерон приказал поджечь Рим с разных концов. Страшный пожар бушевал девять дней, не считая множества домов, в которых жил простой народ, истребил много роскошных храмов и художественных произведений греческого зодчества.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512" y="3140968"/>
            <a:ext cx="860444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Марк Аврелий был человеком строгой нравственности. «Люди рождены друг для друга», - говорил император. Он с величайшим рвением старался выполнить задачу, выпавшую на его долю. Главным предметом его заботы было правосудие и управление.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5517232"/>
            <a:ext cx="596304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Сравните две ситуации.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Какой вопрос у вас возникает?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748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Будь доброжелательным к товарищам. Помни, что вы делаете общее дело.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Чётко высказывай предлагаемый способ решения.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Умей слушать других.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Если не согласен с мнением других: НЕ КРИЧИ, НЕ ПЕРЕБИВАЙ. Пользуйся вежливыми фразами.</a:t>
            </a:r>
            <a:b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Если ты оказался не прав, извинись, признай свою ошибку, не упрямься. Не смейся над чужими ошибками. Помни, что ты можешь оказаться в таком же положении.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404664"/>
            <a:ext cx="5486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ПРАВИЛА РАБОТЫ В ГРУППЕ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76672"/>
            <a:ext cx="6814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ИНСТРУКЦИЯ ДЛЯ РАБОТЫ С ИНТЕРНЕТ-ИСТОЧНИКАМИ</a:t>
            </a: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980728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На рабочем столе компьютера открыть файл «Работа с электронным источником».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Прочитать задание для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Способы открытия нужного документа: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3.1. По ссылке открыть документ.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3.2. По ссылке перейти на сайт, где расположен источник информации. Нажать на ссылку «загрузить модуль», открыть файл, затем нажать на кнопку «воспроизвести модуль». Познакомиться с модулем. Использовать кнопку «помощь» для работы в данном модуле.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Внимательно прочитать тексты, рассмотреть иллюстрации, карты.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 Обсудить информацию в группе и выполнить задания.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 По ссылке перейти на сайт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Дневник.ру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 разместить свой вывод.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202180"/>
          <a:ext cx="8568952" cy="3675091"/>
        </p:xfrm>
        <a:graphic>
          <a:graphicData uri="http://schemas.openxmlformats.org/drawingml/2006/table">
            <a:tbl>
              <a:tblPr/>
              <a:tblGrid>
                <a:gridCol w="1479042"/>
                <a:gridCol w="1473286"/>
                <a:gridCol w="1296144"/>
                <a:gridCol w="1439392"/>
                <a:gridCol w="1440544"/>
                <a:gridCol w="1440544"/>
              </a:tblGrid>
              <a:tr h="1470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задание по группам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имя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императора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личные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императора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внутренняя политика императора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внешняя политика императора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Нерон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Веспасиан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Траян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Марк Аврелий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206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Коммод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344560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задание. Группы анализируют документы, обсуждают исторический материал, заполняют таблицу: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528" y="611396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задание. Группы отвечают на вопрос: «Согласны ли вы с теми названиями (например, Нерон – император-актёр), которые получили римские императоры? Свой ответ объясните».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задание. Группы делают вывод об императоре, чью деятельность изучали. Римский народ мог любить императора или ненавидеть?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 задание. Группа задаёт свой вопрос любой группе на сравнение римских императоров.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 задание. На сайте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Дневник.ру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в группе «Юные историки» ученики пишут вывод об императоре для обсуждения во внеурочное время.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ер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48679"/>
            <a:ext cx="3240360" cy="52365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352338" y="1268760"/>
            <a:ext cx="39717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Нерон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(54-68 годы)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6021288"/>
            <a:ext cx="369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выступление 1 группы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еспаси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836712"/>
            <a:ext cx="3372708" cy="4499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74428" y="980728"/>
            <a:ext cx="397172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Веспасиан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(69-79 годы)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6021288"/>
            <a:ext cx="369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выступление 2 группы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ая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764704"/>
            <a:ext cx="3582144" cy="4776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84927" y="1268760"/>
            <a:ext cx="431868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Траян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(98-117 годы)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5949280"/>
            <a:ext cx="3693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выступление 3 группы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675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15</cp:revision>
  <dcterms:created xsi:type="dcterms:W3CDTF">2013-07-14T09:23:44Z</dcterms:created>
  <dcterms:modified xsi:type="dcterms:W3CDTF">2013-07-15T11:35:15Z</dcterms:modified>
</cp:coreProperties>
</file>