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36724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Кто лучше всех </a:t>
            </a:r>
            <a:r>
              <a:rPr lang="ru-RU" sz="5400" b="1" smtClean="0">
                <a:solidFill>
                  <a:srgbClr val="FF0000"/>
                </a:solidFill>
              </a:rPr>
              <a:t>знает историю России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6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2. </a:t>
            </a:r>
            <a:r>
              <a:rPr lang="ru-RU" sz="4800" b="1" dirty="0" smtClean="0">
                <a:solidFill>
                  <a:srgbClr val="FF0000"/>
                </a:solidFill>
              </a:rPr>
              <a:t>Не только задние парты в школьном классе, но и название полуострова в РФ.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3. Не только атмосферные осадки в летний период, но и старинное название города на Руси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4. Не только умение читать и писать, но и официальный документ Древней Руси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5. Не только мысль, размышление, но и нижняя </a:t>
            </a:r>
            <a:r>
              <a:rPr lang="ru-RU" sz="4000" b="1" dirty="0" err="1" smtClean="0">
                <a:solidFill>
                  <a:srgbClr val="FF0000"/>
                </a:solidFill>
              </a:rPr>
              <a:t>плптп</a:t>
            </a:r>
            <a:r>
              <a:rPr lang="ru-RU" sz="4000" b="1" dirty="0" smtClean="0">
                <a:solidFill>
                  <a:srgbClr val="FF0000"/>
                </a:solidFill>
              </a:rPr>
              <a:t> Федерального собрания России.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6. Не только часть тела, но и устаревшее слово «жизнь».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Шутить по-русски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1. Что в России на первом месте, во Франции на втором, а в Германии на третьем?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2. Какие русские реки бегут по шоссе?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3. Какой полуостров жалуется на свои размеры?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4. Какими в старой России были дороги и дворяне?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 Какой предлог русского языка бежит по Италии?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14290"/>
            <a:ext cx="652308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«Кто лучше всех знает Россию»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Человек-загадка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Одно имя на двоих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Шутить по-русски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Куча мала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Крылатое выражение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7" name="Прямоугольник с двумя скругленными противолежащими углами 96">
            <a:hlinkClick r:id="rId2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с двумя скругленными противолежащими углами 97">
            <a:hlinkClick r:id="rId3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с двумя скругленными противолежащими углами 98">
            <a:hlinkClick r:id="rId4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3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с двумя скругленными противолежащими углами 99">
            <a:hlinkClick r:id="rId5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4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с двумя скругленными противолежащими углами 100">
            <a:hlinkClick r:id="rId6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5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2" name="Прямоугольник с двумя скругленными противолежащими углами 101">
            <a:hlinkClick r:id="rId7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6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с двумя скругленными противолежащими углами 102">
            <a:hlinkClick r:id="rId8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с двумя скругленными противолежащими углами 103">
            <a:hlinkClick r:id="rId9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с двумя скругленными противолежащими углами 104">
            <a:hlinkClick r:id="rId10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3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с двумя скругленными противолежащими углами 105">
            <a:hlinkClick r:id="rId11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4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с двумя скругленными противолежащими углами 106">
            <a:hlinkClick r:id="rId12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5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с двумя скругленными противолежащими углами 107">
            <a:hlinkClick r:id="rId13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6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с двумя скругленными противолежащими углами 108">
            <a:hlinkClick r:id="rId14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0" name="Прямоугольник с двумя скругленными противолежащими углами 109">
            <a:hlinkClick r:id="rId15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1" name="Прямоугольник с двумя скругленными противолежащими углами 110">
            <a:hlinkClick r:id="rId16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3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2" name="Прямоугольник с двумя скругленными противолежащими углами 111">
            <a:hlinkClick r:id="rId17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4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с двумя скругленными противолежащими углами 112">
            <a:hlinkClick r:id="rId18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5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>
            <a:hlinkClick r:id="rId19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6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с двумя скругленными противолежащими углами 114">
            <a:hlinkClick r:id="rId20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с двумя скругленными противолежащими углами 115">
            <a:hlinkClick r:id="rId21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с двумя скругленными противолежащими углами 116">
            <a:hlinkClick r:id="rId22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3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с двумя скругленными противолежащими углами 117">
            <a:hlinkClick r:id="rId23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4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с двумя скругленными противолежащими углами 118">
            <a:hlinkClick r:id="rId24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5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с двумя скругленными противолежащими углами 119">
            <a:hlinkClick r:id="rId25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6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с двумя скругленными противолежащими углами 120">
            <a:hlinkClick r:id="rId26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>
            <a:hlinkClick r:id="" action="ppaction://noaction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3" name="Прямоугольник с двумя скругленными противолежащими углами 122">
            <a:hlinkClick r:id="" action="ppaction://noaction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3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4" name="Прямоугольник с двумя скругленными противолежащими углами 123">
            <a:hlinkClick r:id="" action="ppaction://noaction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4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5" name="Прямоугольник с двумя скругленными противолежащими углами 124">
            <a:hlinkClick r:id="" action="ppaction://noaction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5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6" name="Прямоугольник с двумя скругленными противолежащими углами 125">
            <a:hlinkClick r:id="" action="ppaction://noaction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6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Выход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852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Какой песок в Волге?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Куча мала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Кого на Руси в старину называли вепрем?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А) лося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Б) кабана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В) филина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Г) медведя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 dirty="0" smtClean="0"/>
              <a:t>2. Какой пищевой продукт дал название московскому бунту 1648 г.?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А) соль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Б) сахар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В) мука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Г) пиво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Мехом какого животного отделана шапка Мономаха?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А) горностая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Б) бобра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В) куницы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Г) соболя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Какая подвижная игра была раньше популярна в России?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А) «головешки»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Б) горелки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В) жженки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Г) </a:t>
            </a:r>
            <a:r>
              <a:rPr lang="ru-RU" sz="3200" b="1" dirty="0" err="1" smtClean="0">
                <a:solidFill>
                  <a:srgbClr val="00B050"/>
                </a:solidFill>
              </a:rPr>
              <a:t>паленки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Как в Древней Руси называли строй клином, который использовали немецкие рыцари?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А) овца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Б) собака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В) свинья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Г) бычок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Какое животное стало символом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XXII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олимпийских игр в 1980 г. в Москве?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А) конь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Б) медведь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В) волк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Г) лиса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Крылатое выражение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 Бить баклуши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2. Работать спустя рукава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3. Зарубить на носу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Человек-загадка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 smtClean="0"/>
              <a:t>1. Эта женщина жестоко отомстила за смерть своего мужа. Назовите его имя.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0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 О ком написала Н. </a:t>
            </a:r>
            <a:r>
              <a:rPr lang="ru-RU" sz="2800" dirty="0" err="1" smtClean="0">
                <a:solidFill>
                  <a:srgbClr val="FF0000"/>
                </a:solidFill>
              </a:rPr>
              <a:t>Кончаловская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В монастырской келье узкой,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В четырех глухих стенах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 земле о древнерусской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Быль записывал монах.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997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 Этот царь значительно расширил землю России. При нем был принят судебник, созван земский собор. Был женат семь раз. Отличался жестокостью и маниакальностью.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flipV="1">
            <a:off x="1371600" y="1583082"/>
            <a:ext cx="6400800" cy="45719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45365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4. Этот царь был четырнадцатым ребенком в </a:t>
            </a:r>
            <a:r>
              <a:rPr lang="ru-RU" sz="2800" dirty="0" err="1" smtClean="0">
                <a:solidFill>
                  <a:srgbClr val="FF0000"/>
                </a:solidFill>
              </a:rPr>
              <a:t>семьесам</a:t>
            </a:r>
            <a:r>
              <a:rPr lang="ru-RU" sz="2800" dirty="0" smtClean="0">
                <a:solidFill>
                  <a:srgbClr val="FF0000"/>
                </a:solidFill>
              </a:rPr>
              <a:t> имел 12 детей, но в живых осталось двое. Создал систему светских школ, ввел гражданский шрифт. Подписал указ о создании академии наук. Ввел </a:t>
            </a:r>
            <a:r>
              <a:rPr lang="ru-RU" sz="2800" dirty="0" err="1" smtClean="0">
                <a:solidFill>
                  <a:srgbClr val="FF0000"/>
                </a:solidFill>
              </a:rPr>
              <a:t>россию</a:t>
            </a:r>
            <a:r>
              <a:rPr lang="ru-RU" sz="2800" dirty="0" smtClean="0">
                <a:solidFill>
                  <a:srgbClr val="FF0000"/>
                </a:solidFill>
              </a:rPr>
              <a:t> в ранг европейских держав.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997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Этот хан привел полчища монголо-татар на </a:t>
            </a:r>
            <a:r>
              <a:rPr lang="ru-RU" dirty="0" err="1" smtClean="0">
                <a:solidFill>
                  <a:srgbClr val="FF0000"/>
                </a:solidFill>
              </a:rPr>
              <a:t>русь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3"/>
            <a:ext cx="6400800" cy="9361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3573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Великий русский полководец, не проигравший ни одного сражения.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265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Одно имя на двоих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400" dirty="0" smtClean="0"/>
              <a:t>1. </a:t>
            </a:r>
            <a:r>
              <a:rPr lang="ru-RU" sz="4400" b="1" dirty="0" smtClean="0"/>
              <a:t>Не только большое мощное независимое государство, но и символ власти (в России – золотой шар с короной или крестом наверху).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438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528</Words>
  <Application>Microsoft Office PowerPoint</Application>
  <PresentationFormat>Экран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Кутюр</vt:lpstr>
      <vt:lpstr>Кто лучше всех знает историю России</vt:lpstr>
      <vt:lpstr>Интерактивная игра  «Кто лучше всех знает Россию»</vt:lpstr>
      <vt:lpstr>Человек-загадка</vt:lpstr>
      <vt:lpstr>Презентация PowerPoint</vt:lpstr>
      <vt:lpstr>3. Этот царь значительно расширил землю России. При нем был принят судебник, созван земский собор. Был женат семь раз. Отличался жестокостью и маниакальностью.</vt:lpstr>
      <vt:lpstr>4. Этот царь был четырнадцатым ребенком в семьесам имел 12 детей, но в живых осталось двое. Создал систему светских школ, ввел гражданский шрифт. Подписал указ о создании академии наук. Ввел россию в ранг европейских держав.</vt:lpstr>
      <vt:lpstr>5. Этот хан привел полчища монголо-татар на русь.</vt:lpstr>
      <vt:lpstr>6. Великий русский полководец, не проигравший ни одного сражения.</vt:lpstr>
      <vt:lpstr>Одно имя на двоих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Шутить по-русски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Куча мала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Крылатое выражение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лучше всех знает Россию</dc:title>
  <dc:creator>Натали</dc:creator>
  <cp:lastModifiedBy>Натали</cp:lastModifiedBy>
  <cp:revision>13</cp:revision>
  <dcterms:created xsi:type="dcterms:W3CDTF">2012-12-12T15:32:12Z</dcterms:created>
  <dcterms:modified xsi:type="dcterms:W3CDTF">2014-12-14T15:43:59Z</dcterms:modified>
</cp:coreProperties>
</file>