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63" r:id="rId4"/>
    <p:sldId id="257" r:id="rId5"/>
    <p:sldId id="258" r:id="rId6"/>
    <p:sldId id="259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CC66FF"/>
    <a:srgbClr val="00FF99"/>
    <a:srgbClr val="0000CC"/>
    <a:srgbClr val="006666"/>
    <a:srgbClr val="0000FF"/>
    <a:srgbClr val="A50021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9" autoAdjust="0"/>
    <p:restoredTop sz="99831" autoAdjust="0"/>
  </p:normalViewPr>
  <p:slideViewPr>
    <p:cSldViewPr>
      <p:cViewPr varScale="1">
        <p:scale>
          <a:sx n="44" d="100"/>
          <a:sy n="4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F2453E-354C-44AB-9920-13AF080714E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1BC7358F-3329-4C3F-B423-C216B4635C3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Monotype Corsiva" pitchFamily="66" charset="0"/>
            </a:rPr>
            <a:t>Историческая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Monotype Corsiva" pitchFamily="66" charset="0"/>
            </a:rPr>
            <a:t>наука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Monotype Corsiva" pitchFamily="66" charset="0"/>
            </a:rPr>
            <a:t> и ее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Monotype Corsiva" pitchFamily="66" charset="0"/>
            </a:rPr>
            <a:t> особенности</a:t>
          </a:r>
          <a:endParaRPr kumimoji="0" lang="ru-RU" b="1" i="1" u="none" strike="noStrike" cap="none" normalizeH="0" baseline="0" smtClean="0">
            <a:ln>
              <a:noFill/>
            </a:ln>
            <a:solidFill>
              <a:srgbClr val="660033"/>
            </a:solidFill>
            <a:effectLst/>
            <a:latin typeface="Monotype Corsiva" pitchFamily="66" charset="0"/>
          </a:endParaRPr>
        </a:p>
      </dgm:t>
    </dgm:pt>
    <dgm:pt modelId="{C1611CF5-0148-4B3C-A7C2-C0C1049D795E}" type="parTrans" cxnId="{C2D78025-E007-4E92-B506-3CA20AB08D42}">
      <dgm:prSet/>
      <dgm:spPr/>
    </dgm:pt>
    <dgm:pt modelId="{BDA4283A-D2C1-49F4-A7A3-79EB6582DCAD}" type="sibTrans" cxnId="{C2D78025-E007-4E92-B506-3CA20AB08D42}">
      <dgm:prSet/>
      <dgm:spPr/>
    </dgm:pt>
    <dgm:pt modelId="{E7CEAC52-B891-4AC3-BC58-8EEBD64F12D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Формы и методы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исторического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познания (2ч.)</a:t>
          </a:r>
          <a:endParaRPr kumimoji="0" lang="ru-RU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972AEF27-47D1-4BC4-9ACD-6BCF8B9DCF09}" type="parTrans" cxnId="{4BFC6856-12EA-426D-AC47-2C3F3AC1B3AF}">
      <dgm:prSet/>
      <dgm:spPr/>
    </dgm:pt>
    <dgm:pt modelId="{6894CD1E-44E0-4404-AEF4-9EE1F14922CE}" type="sibTrans" cxnId="{4BFC6856-12EA-426D-AC47-2C3F3AC1B3AF}">
      <dgm:prSet/>
      <dgm:spPr/>
    </dgm:pt>
    <dgm:pt modelId="{29F81749-94E2-405C-83C7-FE7A6D04A38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История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и историки (2ч.)</a:t>
          </a:r>
          <a:endParaRPr kumimoji="0" lang="ru-RU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0915C313-8E73-4229-B672-867EAEC87445}" type="parTrans" cxnId="{AB765C11-CF01-479D-86E0-1CD994DC579C}">
      <dgm:prSet/>
      <dgm:spPr/>
    </dgm:pt>
    <dgm:pt modelId="{8BEBAD45-945D-4D24-9462-F4EA22E514F8}" type="sibTrans" cxnId="{AB765C11-CF01-479D-86E0-1CD994DC579C}">
      <dgm:prSet/>
      <dgm:spPr/>
    </dgm:pt>
    <dgm:pt modelId="{366DB9FD-8590-4251-9969-2C2B4E129FD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История 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псевдоистория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(3ч.)</a:t>
          </a:r>
          <a:endParaRPr kumimoji="0" lang="ru-RU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F16BE032-7491-4650-8264-427EE808DF62}" type="parTrans" cxnId="{21EE93E8-DC99-4131-9E5B-60F82EA6E60F}">
      <dgm:prSet/>
      <dgm:spPr/>
    </dgm:pt>
    <dgm:pt modelId="{DAC12556-12C0-4E3E-8633-6CC32DDF2B24}" type="sibTrans" cxnId="{21EE93E8-DC99-4131-9E5B-60F82EA6E60F}">
      <dgm:prSet/>
      <dgm:spPr/>
    </dgm:pt>
    <dgm:pt modelId="{EA9675F1-BB54-475F-B21D-5B74D67F03E2}" type="pres">
      <dgm:prSet presAssocID="{34F2453E-354C-44AB-9920-13AF080714E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BE38F8A-4D0B-4B70-A6D3-03D270B091EC}" type="pres">
      <dgm:prSet presAssocID="{1BC7358F-3329-4C3F-B423-C216B4635C3A}" presName="hierRoot1" presStyleCnt="0">
        <dgm:presLayoutVars>
          <dgm:hierBranch/>
        </dgm:presLayoutVars>
      </dgm:prSet>
      <dgm:spPr/>
    </dgm:pt>
    <dgm:pt modelId="{D3FBC773-44BD-446C-B6A2-1F512D9C278A}" type="pres">
      <dgm:prSet presAssocID="{1BC7358F-3329-4C3F-B423-C216B4635C3A}" presName="rootComposite1" presStyleCnt="0"/>
      <dgm:spPr/>
    </dgm:pt>
    <dgm:pt modelId="{A8871EE8-E5BF-4482-98E0-4675C7BFF2F1}" type="pres">
      <dgm:prSet presAssocID="{1BC7358F-3329-4C3F-B423-C216B4635C3A}" presName="rootText1" presStyleLbl="node0" presStyleIdx="0" presStyleCnt="1">
        <dgm:presLayoutVars>
          <dgm:chPref val="3"/>
        </dgm:presLayoutVars>
      </dgm:prSet>
      <dgm:spPr/>
    </dgm:pt>
    <dgm:pt modelId="{73C4A3A5-1FFA-4FAC-AA4B-90BA1997D03D}" type="pres">
      <dgm:prSet presAssocID="{1BC7358F-3329-4C3F-B423-C216B4635C3A}" presName="rootConnector1" presStyleLbl="node1" presStyleIdx="0" presStyleCnt="0"/>
      <dgm:spPr/>
    </dgm:pt>
    <dgm:pt modelId="{9E26185D-CB40-4A2C-82C3-8ABED2FD1E75}" type="pres">
      <dgm:prSet presAssocID="{1BC7358F-3329-4C3F-B423-C216B4635C3A}" presName="hierChild2" presStyleCnt="0"/>
      <dgm:spPr/>
    </dgm:pt>
    <dgm:pt modelId="{4BEB70D3-59FC-47D7-AF33-01AC57ECE9CD}" type="pres">
      <dgm:prSet presAssocID="{972AEF27-47D1-4BC4-9ACD-6BCF8B9DCF09}" presName="Name35" presStyleLbl="parChTrans1D2" presStyleIdx="0" presStyleCnt="3"/>
      <dgm:spPr/>
    </dgm:pt>
    <dgm:pt modelId="{281F91E8-A54D-46B7-A2E2-F65053EB3FF3}" type="pres">
      <dgm:prSet presAssocID="{E7CEAC52-B891-4AC3-BC58-8EEBD64F12DA}" presName="hierRoot2" presStyleCnt="0">
        <dgm:presLayoutVars>
          <dgm:hierBranch/>
        </dgm:presLayoutVars>
      </dgm:prSet>
      <dgm:spPr/>
    </dgm:pt>
    <dgm:pt modelId="{6068B1DB-5A6A-46FC-B135-0A8D030E179A}" type="pres">
      <dgm:prSet presAssocID="{E7CEAC52-B891-4AC3-BC58-8EEBD64F12DA}" presName="rootComposite" presStyleCnt="0"/>
      <dgm:spPr/>
    </dgm:pt>
    <dgm:pt modelId="{0F35F9BE-166F-418C-8BFA-83219284BD70}" type="pres">
      <dgm:prSet presAssocID="{E7CEAC52-B891-4AC3-BC58-8EEBD64F12DA}" presName="rootText" presStyleLbl="node2" presStyleIdx="0" presStyleCnt="3">
        <dgm:presLayoutVars>
          <dgm:chPref val="3"/>
        </dgm:presLayoutVars>
      </dgm:prSet>
      <dgm:spPr/>
    </dgm:pt>
    <dgm:pt modelId="{64549003-B573-4A2B-92DE-C6C6D6EC4AC7}" type="pres">
      <dgm:prSet presAssocID="{E7CEAC52-B891-4AC3-BC58-8EEBD64F12DA}" presName="rootConnector" presStyleLbl="node2" presStyleIdx="0" presStyleCnt="3"/>
      <dgm:spPr/>
    </dgm:pt>
    <dgm:pt modelId="{C40832EC-AF55-43ED-ACDE-A4518FF73ACE}" type="pres">
      <dgm:prSet presAssocID="{E7CEAC52-B891-4AC3-BC58-8EEBD64F12DA}" presName="hierChild4" presStyleCnt="0"/>
      <dgm:spPr/>
    </dgm:pt>
    <dgm:pt modelId="{A0B8665D-64A5-464E-B312-399C1CCCA34C}" type="pres">
      <dgm:prSet presAssocID="{E7CEAC52-B891-4AC3-BC58-8EEBD64F12DA}" presName="hierChild5" presStyleCnt="0"/>
      <dgm:spPr/>
    </dgm:pt>
    <dgm:pt modelId="{DDE9F43A-16FB-463B-BD31-464156DD3B4A}" type="pres">
      <dgm:prSet presAssocID="{0915C313-8E73-4229-B672-867EAEC87445}" presName="Name35" presStyleLbl="parChTrans1D2" presStyleIdx="1" presStyleCnt="3"/>
      <dgm:spPr/>
    </dgm:pt>
    <dgm:pt modelId="{F18AE802-FB39-45D0-A266-B33B7D94268A}" type="pres">
      <dgm:prSet presAssocID="{29F81749-94E2-405C-83C7-FE7A6D04A383}" presName="hierRoot2" presStyleCnt="0">
        <dgm:presLayoutVars>
          <dgm:hierBranch/>
        </dgm:presLayoutVars>
      </dgm:prSet>
      <dgm:spPr/>
    </dgm:pt>
    <dgm:pt modelId="{82188183-C6D6-4881-9238-5AECCDF1A691}" type="pres">
      <dgm:prSet presAssocID="{29F81749-94E2-405C-83C7-FE7A6D04A383}" presName="rootComposite" presStyleCnt="0"/>
      <dgm:spPr/>
    </dgm:pt>
    <dgm:pt modelId="{798B7FB9-CD89-407E-AC54-798875A803ED}" type="pres">
      <dgm:prSet presAssocID="{29F81749-94E2-405C-83C7-FE7A6D04A383}" presName="rootText" presStyleLbl="node2" presStyleIdx="1" presStyleCnt="3">
        <dgm:presLayoutVars>
          <dgm:chPref val="3"/>
        </dgm:presLayoutVars>
      </dgm:prSet>
      <dgm:spPr/>
    </dgm:pt>
    <dgm:pt modelId="{042D5DE4-70B9-405D-B78B-3DF0C8A6C70E}" type="pres">
      <dgm:prSet presAssocID="{29F81749-94E2-405C-83C7-FE7A6D04A383}" presName="rootConnector" presStyleLbl="node2" presStyleIdx="1" presStyleCnt="3"/>
      <dgm:spPr/>
    </dgm:pt>
    <dgm:pt modelId="{343B2349-FE84-46A3-A323-05C607CC5425}" type="pres">
      <dgm:prSet presAssocID="{29F81749-94E2-405C-83C7-FE7A6D04A383}" presName="hierChild4" presStyleCnt="0"/>
      <dgm:spPr/>
    </dgm:pt>
    <dgm:pt modelId="{634322A4-C879-4A4D-9348-75CCD71BC928}" type="pres">
      <dgm:prSet presAssocID="{29F81749-94E2-405C-83C7-FE7A6D04A383}" presName="hierChild5" presStyleCnt="0"/>
      <dgm:spPr/>
    </dgm:pt>
    <dgm:pt modelId="{C1067989-49E1-4B7F-BE4D-9CBC8400A26A}" type="pres">
      <dgm:prSet presAssocID="{F16BE032-7491-4650-8264-427EE808DF62}" presName="Name35" presStyleLbl="parChTrans1D2" presStyleIdx="2" presStyleCnt="3"/>
      <dgm:spPr/>
    </dgm:pt>
    <dgm:pt modelId="{B2CE8934-B607-422E-A21C-06012C7CC309}" type="pres">
      <dgm:prSet presAssocID="{366DB9FD-8590-4251-9969-2C2B4E129FDF}" presName="hierRoot2" presStyleCnt="0">
        <dgm:presLayoutVars>
          <dgm:hierBranch/>
        </dgm:presLayoutVars>
      </dgm:prSet>
      <dgm:spPr/>
    </dgm:pt>
    <dgm:pt modelId="{28CDEBAE-248D-4C7A-A0D9-2BAEE52360C1}" type="pres">
      <dgm:prSet presAssocID="{366DB9FD-8590-4251-9969-2C2B4E129FDF}" presName="rootComposite" presStyleCnt="0"/>
      <dgm:spPr/>
    </dgm:pt>
    <dgm:pt modelId="{5BF37710-8D85-4612-A874-8582F77F0F22}" type="pres">
      <dgm:prSet presAssocID="{366DB9FD-8590-4251-9969-2C2B4E129FDF}" presName="rootText" presStyleLbl="node2" presStyleIdx="2" presStyleCnt="3">
        <dgm:presLayoutVars>
          <dgm:chPref val="3"/>
        </dgm:presLayoutVars>
      </dgm:prSet>
      <dgm:spPr/>
    </dgm:pt>
    <dgm:pt modelId="{074EEABC-DD6D-4F7C-BF39-92C59C60CC7A}" type="pres">
      <dgm:prSet presAssocID="{366DB9FD-8590-4251-9969-2C2B4E129FDF}" presName="rootConnector" presStyleLbl="node2" presStyleIdx="2" presStyleCnt="3"/>
      <dgm:spPr/>
    </dgm:pt>
    <dgm:pt modelId="{F017B253-C761-4AE8-92B9-88778D3840BD}" type="pres">
      <dgm:prSet presAssocID="{366DB9FD-8590-4251-9969-2C2B4E129FDF}" presName="hierChild4" presStyleCnt="0"/>
      <dgm:spPr/>
    </dgm:pt>
    <dgm:pt modelId="{592ABD9E-1F2E-46D5-90BF-BB6BE1F9CBDE}" type="pres">
      <dgm:prSet presAssocID="{366DB9FD-8590-4251-9969-2C2B4E129FDF}" presName="hierChild5" presStyleCnt="0"/>
      <dgm:spPr/>
    </dgm:pt>
    <dgm:pt modelId="{6D56A630-E2F6-4ED5-8535-4169159DDF0E}" type="pres">
      <dgm:prSet presAssocID="{1BC7358F-3329-4C3F-B423-C216B4635C3A}" presName="hierChild3" presStyleCnt="0"/>
      <dgm:spPr/>
    </dgm:pt>
  </dgm:ptLst>
  <dgm:cxnLst>
    <dgm:cxn modelId="{22B3DB6E-1690-4AD8-A69F-5DB2982CAD4F}" type="presOf" srcId="{29F81749-94E2-405C-83C7-FE7A6D04A383}" destId="{042D5DE4-70B9-405D-B78B-3DF0C8A6C70E}" srcOrd="1" destOrd="0" presId="urn:microsoft.com/office/officeart/2005/8/layout/orgChart1"/>
    <dgm:cxn modelId="{21EE93E8-DC99-4131-9E5B-60F82EA6E60F}" srcId="{1BC7358F-3329-4C3F-B423-C216B4635C3A}" destId="{366DB9FD-8590-4251-9969-2C2B4E129FDF}" srcOrd="2" destOrd="0" parTransId="{F16BE032-7491-4650-8264-427EE808DF62}" sibTransId="{DAC12556-12C0-4E3E-8633-6CC32DDF2B24}"/>
    <dgm:cxn modelId="{81AEAE9C-F709-4F4E-B714-594FEEE8B69E}" type="presOf" srcId="{1BC7358F-3329-4C3F-B423-C216B4635C3A}" destId="{A8871EE8-E5BF-4482-98E0-4675C7BFF2F1}" srcOrd="0" destOrd="0" presId="urn:microsoft.com/office/officeart/2005/8/layout/orgChart1"/>
    <dgm:cxn modelId="{73D64CB8-EFE5-4F54-AE1F-F1C85CBCEF32}" type="presOf" srcId="{F16BE032-7491-4650-8264-427EE808DF62}" destId="{C1067989-49E1-4B7F-BE4D-9CBC8400A26A}" srcOrd="0" destOrd="0" presId="urn:microsoft.com/office/officeart/2005/8/layout/orgChart1"/>
    <dgm:cxn modelId="{AB765C11-CF01-479D-86E0-1CD994DC579C}" srcId="{1BC7358F-3329-4C3F-B423-C216B4635C3A}" destId="{29F81749-94E2-405C-83C7-FE7A6D04A383}" srcOrd="1" destOrd="0" parTransId="{0915C313-8E73-4229-B672-867EAEC87445}" sibTransId="{8BEBAD45-945D-4D24-9462-F4EA22E514F8}"/>
    <dgm:cxn modelId="{007BD7C9-F5EF-406E-A49C-A1ED29571A13}" type="presOf" srcId="{29F81749-94E2-405C-83C7-FE7A6D04A383}" destId="{798B7FB9-CD89-407E-AC54-798875A803ED}" srcOrd="0" destOrd="0" presId="urn:microsoft.com/office/officeart/2005/8/layout/orgChart1"/>
    <dgm:cxn modelId="{C2D78025-E007-4E92-B506-3CA20AB08D42}" srcId="{34F2453E-354C-44AB-9920-13AF080714E0}" destId="{1BC7358F-3329-4C3F-B423-C216B4635C3A}" srcOrd="0" destOrd="0" parTransId="{C1611CF5-0148-4B3C-A7C2-C0C1049D795E}" sibTransId="{BDA4283A-D2C1-49F4-A7A3-79EB6582DCAD}"/>
    <dgm:cxn modelId="{4BFC6856-12EA-426D-AC47-2C3F3AC1B3AF}" srcId="{1BC7358F-3329-4C3F-B423-C216B4635C3A}" destId="{E7CEAC52-B891-4AC3-BC58-8EEBD64F12DA}" srcOrd="0" destOrd="0" parTransId="{972AEF27-47D1-4BC4-9ACD-6BCF8B9DCF09}" sibTransId="{6894CD1E-44E0-4404-AEF4-9EE1F14922CE}"/>
    <dgm:cxn modelId="{D262EDE1-DE75-4BFC-A0BD-9599191F0E4F}" type="presOf" srcId="{0915C313-8E73-4229-B672-867EAEC87445}" destId="{DDE9F43A-16FB-463B-BD31-464156DD3B4A}" srcOrd="0" destOrd="0" presId="urn:microsoft.com/office/officeart/2005/8/layout/orgChart1"/>
    <dgm:cxn modelId="{8ED2B7A1-ED3C-419A-99AC-7A181988D1E7}" type="presOf" srcId="{34F2453E-354C-44AB-9920-13AF080714E0}" destId="{EA9675F1-BB54-475F-B21D-5B74D67F03E2}" srcOrd="0" destOrd="0" presId="urn:microsoft.com/office/officeart/2005/8/layout/orgChart1"/>
    <dgm:cxn modelId="{FD94F559-BDBA-40FC-97B8-14C44B9CD9E7}" type="presOf" srcId="{E7CEAC52-B891-4AC3-BC58-8EEBD64F12DA}" destId="{64549003-B573-4A2B-92DE-C6C6D6EC4AC7}" srcOrd="1" destOrd="0" presId="urn:microsoft.com/office/officeart/2005/8/layout/orgChart1"/>
    <dgm:cxn modelId="{255BE2E8-3694-4E5A-A814-4B98A3122C51}" type="presOf" srcId="{E7CEAC52-B891-4AC3-BC58-8EEBD64F12DA}" destId="{0F35F9BE-166F-418C-8BFA-83219284BD70}" srcOrd="0" destOrd="0" presId="urn:microsoft.com/office/officeart/2005/8/layout/orgChart1"/>
    <dgm:cxn modelId="{B8707EF9-1A32-4A1F-B7C9-B9A499E58274}" type="presOf" srcId="{366DB9FD-8590-4251-9969-2C2B4E129FDF}" destId="{5BF37710-8D85-4612-A874-8582F77F0F22}" srcOrd="0" destOrd="0" presId="urn:microsoft.com/office/officeart/2005/8/layout/orgChart1"/>
    <dgm:cxn modelId="{DF940181-76CB-4A6C-8B9D-DC62AC70DD79}" type="presOf" srcId="{972AEF27-47D1-4BC4-9ACD-6BCF8B9DCF09}" destId="{4BEB70D3-59FC-47D7-AF33-01AC57ECE9CD}" srcOrd="0" destOrd="0" presId="urn:microsoft.com/office/officeart/2005/8/layout/orgChart1"/>
    <dgm:cxn modelId="{359D555D-21C2-40F5-880F-0B90C0E0EE81}" type="presOf" srcId="{1BC7358F-3329-4C3F-B423-C216B4635C3A}" destId="{73C4A3A5-1FFA-4FAC-AA4B-90BA1997D03D}" srcOrd="1" destOrd="0" presId="urn:microsoft.com/office/officeart/2005/8/layout/orgChart1"/>
    <dgm:cxn modelId="{071C87DA-6B48-48FE-ABEA-B8C9F7C9EB04}" type="presOf" srcId="{366DB9FD-8590-4251-9969-2C2B4E129FDF}" destId="{074EEABC-DD6D-4F7C-BF39-92C59C60CC7A}" srcOrd="1" destOrd="0" presId="urn:microsoft.com/office/officeart/2005/8/layout/orgChart1"/>
    <dgm:cxn modelId="{B5CC3517-8731-4695-9FFF-22DB69B8E01B}" type="presParOf" srcId="{EA9675F1-BB54-475F-B21D-5B74D67F03E2}" destId="{3BE38F8A-4D0B-4B70-A6D3-03D270B091EC}" srcOrd="0" destOrd="0" presId="urn:microsoft.com/office/officeart/2005/8/layout/orgChart1"/>
    <dgm:cxn modelId="{814D80FB-212C-427E-9974-A5DE64060BF7}" type="presParOf" srcId="{3BE38F8A-4D0B-4B70-A6D3-03D270B091EC}" destId="{D3FBC773-44BD-446C-B6A2-1F512D9C278A}" srcOrd="0" destOrd="0" presId="urn:microsoft.com/office/officeart/2005/8/layout/orgChart1"/>
    <dgm:cxn modelId="{FDD74281-ADA2-40D4-9710-AD529EF40511}" type="presParOf" srcId="{D3FBC773-44BD-446C-B6A2-1F512D9C278A}" destId="{A8871EE8-E5BF-4482-98E0-4675C7BFF2F1}" srcOrd="0" destOrd="0" presId="urn:microsoft.com/office/officeart/2005/8/layout/orgChart1"/>
    <dgm:cxn modelId="{42875EA6-D4AF-44AD-94CA-4047B8655894}" type="presParOf" srcId="{D3FBC773-44BD-446C-B6A2-1F512D9C278A}" destId="{73C4A3A5-1FFA-4FAC-AA4B-90BA1997D03D}" srcOrd="1" destOrd="0" presId="urn:microsoft.com/office/officeart/2005/8/layout/orgChart1"/>
    <dgm:cxn modelId="{DEBEBF65-D653-4A63-AB8D-195678AFD8E8}" type="presParOf" srcId="{3BE38F8A-4D0B-4B70-A6D3-03D270B091EC}" destId="{9E26185D-CB40-4A2C-82C3-8ABED2FD1E75}" srcOrd="1" destOrd="0" presId="urn:microsoft.com/office/officeart/2005/8/layout/orgChart1"/>
    <dgm:cxn modelId="{2F6970CB-0873-46E8-B4F6-8A3D6AA7FEA3}" type="presParOf" srcId="{9E26185D-CB40-4A2C-82C3-8ABED2FD1E75}" destId="{4BEB70D3-59FC-47D7-AF33-01AC57ECE9CD}" srcOrd="0" destOrd="0" presId="urn:microsoft.com/office/officeart/2005/8/layout/orgChart1"/>
    <dgm:cxn modelId="{7D7F5F50-34FD-4C12-BEA0-0620B91493B0}" type="presParOf" srcId="{9E26185D-CB40-4A2C-82C3-8ABED2FD1E75}" destId="{281F91E8-A54D-46B7-A2E2-F65053EB3FF3}" srcOrd="1" destOrd="0" presId="urn:microsoft.com/office/officeart/2005/8/layout/orgChart1"/>
    <dgm:cxn modelId="{4CEB108D-0A4D-406C-A43A-49ECA8C6437A}" type="presParOf" srcId="{281F91E8-A54D-46B7-A2E2-F65053EB3FF3}" destId="{6068B1DB-5A6A-46FC-B135-0A8D030E179A}" srcOrd="0" destOrd="0" presId="urn:microsoft.com/office/officeart/2005/8/layout/orgChart1"/>
    <dgm:cxn modelId="{816DB5AE-23BD-4693-BADF-191EABDF9FF0}" type="presParOf" srcId="{6068B1DB-5A6A-46FC-B135-0A8D030E179A}" destId="{0F35F9BE-166F-418C-8BFA-83219284BD70}" srcOrd="0" destOrd="0" presId="urn:microsoft.com/office/officeart/2005/8/layout/orgChart1"/>
    <dgm:cxn modelId="{35483718-5E8A-4FEF-A54E-2F05BFEF768F}" type="presParOf" srcId="{6068B1DB-5A6A-46FC-B135-0A8D030E179A}" destId="{64549003-B573-4A2B-92DE-C6C6D6EC4AC7}" srcOrd="1" destOrd="0" presId="urn:microsoft.com/office/officeart/2005/8/layout/orgChart1"/>
    <dgm:cxn modelId="{822B6BB2-808E-4D12-AE71-7E4DEE8795C1}" type="presParOf" srcId="{281F91E8-A54D-46B7-A2E2-F65053EB3FF3}" destId="{C40832EC-AF55-43ED-ACDE-A4518FF73ACE}" srcOrd="1" destOrd="0" presId="urn:microsoft.com/office/officeart/2005/8/layout/orgChart1"/>
    <dgm:cxn modelId="{9918C6C5-F1DB-4FF2-B265-45DBE958C017}" type="presParOf" srcId="{281F91E8-A54D-46B7-A2E2-F65053EB3FF3}" destId="{A0B8665D-64A5-464E-B312-399C1CCCA34C}" srcOrd="2" destOrd="0" presId="urn:microsoft.com/office/officeart/2005/8/layout/orgChart1"/>
    <dgm:cxn modelId="{8CB5D240-7DF5-42AF-9E46-D7016D38F4A0}" type="presParOf" srcId="{9E26185D-CB40-4A2C-82C3-8ABED2FD1E75}" destId="{DDE9F43A-16FB-463B-BD31-464156DD3B4A}" srcOrd="2" destOrd="0" presId="urn:microsoft.com/office/officeart/2005/8/layout/orgChart1"/>
    <dgm:cxn modelId="{5BE7FBE9-3022-4135-9E0D-664919F6D678}" type="presParOf" srcId="{9E26185D-CB40-4A2C-82C3-8ABED2FD1E75}" destId="{F18AE802-FB39-45D0-A266-B33B7D94268A}" srcOrd="3" destOrd="0" presId="urn:microsoft.com/office/officeart/2005/8/layout/orgChart1"/>
    <dgm:cxn modelId="{B7B40A5A-A2AF-43E9-BEA5-29FB95D73D3E}" type="presParOf" srcId="{F18AE802-FB39-45D0-A266-B33B7D94268A}" destId="{82188183-C6D6-4881-9238-5AECCDF1A691}" srcOrd="0" destOrd="0" presId="urn:microsoft.com/office/officeart/2005/8/layout/orgChart1"/>
    <dgm:cxn modelId="{2200888A-25AB-4D5B-881C-B6E2A50FD9C7}" type="presParOf" srcId="{82188183-C6D6-4881-9238-5AECCDF1A691}" destId="{798B7FB9-CD89-407E-AC54-798875A803ED}" srcOrd="0" destOrd="0" presId="urn:microsoft.com/office/officeart/2005/8/layout/orgChart1"/>
    <dgm:cxn modelId="{8A51B3BE-9C1A-4931-A943-592C07DA0D6E}" type="presParOf" srcId="{82188183-C6D6-4881-9238-5AECCDF1A691}" destId="{042D5DE4-70B9-405D-B78B-3DF0C8A6C70E}" srcOrd="1" destOrd="0" presId="urn:microsoft.com/office/officeart/2005/8/layout/orgChart1"/>
    <dgm:cxn modelId="{0063C680-C048-4BD7-96F9-A8292CA852CD}" type="presParOf" srcId="{F18AE802-FB39-45D0-A266-B33B7D94268A}" destId="{343B2349-FE84-46A3-A323-05C607CC5425}" srcOrd="1" destOrd="0" presId="urn:microsoft.com/office/officeart/2005/8/layout/orgChart1"/>
    <dgm:cxn modelId="{439A6C5C-F027-4FAD-8F09-DFB5ED8185F9}" type="presParOf" srcId="{F18AE802-FB39-45D0-A266-B33B7D94268A}" destId="{634322A4-C879-4A4D-9348-75CCD71BC928}" srcOrd="2" destOrd="0" presId="urn:microsoft.com/office/officeart/2005/8/layout/orgChart1"/>
    <dgm:cxn modelId="{850B9962-8A8A-4DA0-B6F5-57C7FC8D1B64}" type="presParOf" srcId="{9E26185D-CB40-4A2C-82C3-8ABED2FD1E75}" destId="{C1067989-49E1-4B7F-BE4D-9CBC8400A26A}" srcOrd="4" destOrd="0" presId="urn:microsoft.com/office/officeart/2005/8/layout/orgChart1"/>
    <dgm:cxn modelId="{D9CFA99D-5211-45D3-B2C3-09A61F3A7AE1}" type="presParOf" srcId="{9E26185D-CB40-4A2C-82C3-8ABED2FD1E75}" destId="{B2CE8934-B607-422E-A21C-06012C7CC309}" srcOrd="5" destOrd="0" presId="urn:microsoft.com/office/officeart/2005/8/layout/orgChart1"/>
    <dgm:cxn modelId="{E0A8EED7-DA85-4E7D-9A5E-369F243DE34D}" type="presParOf" srcId="{B2CE8934-B607-422E-A21C-06012C7CC309}" destId="{28CDEBAE-248D-4C7A-A0D9-2BAEE52360C1}" srcOrd="0" destOrd="0" presId="urn:microsoft.com/office/officeart/2005/8/layout/orgChart1"/>
    <dgm:cxn modelId="{FD7D725A-B2D7-4F38-AC29-E93D10ACA530}" type="presParOf" srcId="{28CDEBAE-248D-4C7A-A0D9-2BAEE52360C1}" destId="{5BF37710-8D85-4612-A874-8582F77F0F22}" srcOrd="0" destOrd="0" presId="urn:microsoft.com/office/officeart/2005/8/layout/orgChart1"/>
    <dgm:cxn modelId="{B9334FFB-3A66-4502-B269-CCDE7A8A4746}" type="presParOf" srcId="{28CDEBAE-248D-4C7A-A0D9-2BAEE52360C1}" destId="{074EEABC-DD6D-4F7C-BF39-92C59C60CC7A}" srcOrd="1" destOrd="0" presId="urn:microsoft.com/office/officeart/2005/8/layout/orgChart1"/>
    <dgm:cxn modelId="{1C278ACB-7725-44A9-99AB-A7E767C7358F}" type="presParOf" srcId="{B2CE8934-B607-422E-A21C-06012C7CC309}" destId="{F017B253-C761-4AE8-92B9-88778D3840BD}" srcOrd="1" destOrd="0" presId="urn:microsoft.com/office/officeart/2005/8/layout/orgChart1"/>
    <dgm:cxn modelId="{1DAD142F-1361-4A73-AA8B-CCDCDFBA3532}" type="presParOf" srcId="{B2CE8934-B607-422E-A21C-06012C7CC309}" destId="{592ABD9E-1F2E-46D5-90BF-BB6BE1F9CBDE}" srcOrd="2" destOrd="0" presId="urn:microsoft.com/office/officeart/2005/8/layout/orgChart1"/>
    <dgm:cxn modelId="{543CDF70-D77A-468D-904B-149D8A65BC47}" type="presParOf" srcId="{3BE38F8A-4D0B-4B70-A6D3-03D270B091EC}" destId="{6D56A630-E2F6-4ED5-8535-4169159DDF0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95769F-E250-4463-B1E0-B40976A76FF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BD859495-B5F9-4EEB-8DB2-75D4A74B03F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Monotype Corsiva" pitchFamily="66" charset="0"/>
            </a:rPr>
            <a:t>Загадки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Monotype Corsiva" pitchFamily="66" charset="0"/>
            </a:rPr>
            <a:t>и тайны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Monotype Corsiva" pitchFamily="66" charset="0"/>
            </a:rPr>
            <a:t>истории</a:t>
          </a:r>
          <a:endParaRPr kumimoji="0" lang="ru-RU" b="1" i="1" u="none" strike="noStrike" cap="none" normalizeH="0" baseline="0" smtClean="0">
            <a:ln>
              <a:noFill/>
            </a:ln>
            <a:solidFill>
              <a:srgbClr val="660033"/>
            </a:solidFill>
            <a:effectLst/>
            <a:latin typeface="Monotype Corsiva" pitchFamily="66" charset="0"/>
          </a:endParaRPr>
        </a:p>
      </dgm:t>
    </dgm:pt>
    <dgm:pt modelId="{DFBC854D-D14B-49BE-87CD-C3F05E69AE76}" type="parTrans" cxnId="{7A6E2A52-BBD6-43C7-B28E-D6090FAD71F3}">
      <dgm:prSet/>
      <dgm:spPr/>
    </dgm:pt>
    <dgm:pt modelId="{DADD351D-8CCD-41A2-AE02-16FF07758B07}" type="sibTrans" cxnId="{7A6E2A52-BBD6-43C7-B28E-D6090FAD71F3}">
      <dgm:prSet/>
      <dgm:spPr/>
    </dgm:pt>
    <dgm:pt modelId="{B52D2D1A-FEA9-41D9-A1A7-2C4EEDDDB10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Тайны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первобытного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мира (2ч.)</a:t>
          </a:r>
          <a:endParaRPr kumimoji="0" lang="ru-RU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853C9433-3F73-4213-A18C-BDEFAB45E269}" type="parTrans" cxnId="{C8F8AA91-33CD-4C29-89F7-BD9D8FF11501}">
      <dgm:prSet/>
      <dgm:spPr/>
    </dgm:pt>
    <dgm:pt modelId="{28BFD6E7-D744-4119-ABDE-B022F030D078}" type="sibTrans" cxnId="{C8F8AA91-33CD-4C29-89F7-BD9D8FF11501}">
      <dgm:prSet/>
      <dgm:spPr/>
    </dgm:pt>
    <dgm:pt modelId="{ED10347A-CAC1-4705-A0BC-5E4AE528933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Исчезнувшие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цивилизации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(3ч.)</a:t>
          </a:r>
          <a:endParaRPr kumimoji="0" lang="ru-RU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8CDA2B5B-031E-42E0-85D8-8E11AD187ADE}" type="parTrans" cxnId="{85B91888-7B7D-4F00-AD10-BC9841EDB9D0}">
      <dgm:prSet/>
      <dgm:spPr/>
    </dgm:pt>
    <dgm:pt modelId="{FB7A5FF5-71CF-417B-A283-D6B36F65E984}" type="sibTrans" cxnId="{85B91888-7B7D-4F00-AD10-BC9841EDB9D0}">
      <dgm:prSet/>
      <dgm:spPr/>
    </dgm:pt>
    <dgm:pt modelId="{3C937B54-8C75-4B31-8338-9219BA43A01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Загадки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русской истории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(3 ч.)</a:t>
          </a:r>
          <a:endParaRPr kumimoji="0" lang="ru-RU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C4A62077-7014-4890-9FDC-284D461DD25D}" type="parTrans" cxnId="{1951AA75-F681-4E7C-B5F5-7EA2DE761BE7}">
      <dgm:prSet/>
      <dgm:spPr/>
    </dgm:pt>
    <dgm:pt modelId="{7F2D0AB9-47FC-4BE8-AD40-6BB18B10E536}" type="sibTrans" cxnId="{1951AA75-F681-4E7C-B5F5-7EA2DE761BE7}">
      <dgm:prSet/>
      <dgm:spPr/>
    </dgm:pt>
    <dgm:pt modelId="{FA4ADACF-CBC4-4763-AFEC-6660C5B06C0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Как рождаются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исторические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мифы (1 ч.)</a:t>
          </a:r>
          <a:endParaRPr kumimoji="0" lang="ru-RU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8370DC73-C966-4BBA-ACBC-17DFD514B623}" type="parTrans" cxnId="{F8E04821-170C-47A9-83B1-26BFE8FE6096}">
      <dgm:prSet/>
      <dgm:spPr/>
    </dgm:pt>
    <dgm:pt modelId="{ED2C9014-BEE4-4CB0-9AD6-BFA151C34FF9}" type="sibTrans" cxnId="{F8E04821-170C-47A9-83B1-26BFE8FE6096}">
      <dgm:prSet/>
      <dgm:spPr/>
    </dgm:pt>
    <dgm:pt modelId="{45B948D8-C24B-4EBA-9112-FF694BC72F7A}" type="pres">
      <dgm:prSet presAssocID="{9D95769F-E250-4463-B1E0-B40976A76FF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5074848-9BAB-4AAE-A34D-F0141190633B}" type="pres">
      <dgm:prSet presAssocID="{BD859495-B5F9-4EEB-8DB2-75D4A74B03F3}" presName="hierRoot1" presStyleCnt="0">
        <dgm:presLayoutVars>
          <dgm:hierBranch/>
        </dgm:presLayoutVars>
      </dgm:prSet>
      <dgm:spPr/>
    </dgm:pt>
    <dgm:pt modelId="{13DEBC63-D875-40E4-9D5B-638927C33340}" type="pres">
      <dgm:prSet presAssocID="{BD859495-B5F9-4EEB-8DB2-75D4A74B03F3}" presName="rootComposite1" presStyleCnt="0"/>
      <dgm:spPr/>
    </dgm:pt>
    <dgm:pt modelId="{9452FBEC-C384-4E01-B1A2-388F9064FB00}" type="pres">
      <dgm:prSet presAssocID="{BD859495-B5F9-4EEB-8DB2-75D4A74B03F3}" presName="rootText1" presStyleLbl="node0" presStyleIdx="0" presStyleCnt="1">
        <dgm:presLayoutVars>
          <dgm:chPref val="3"/>
        </dgm:presLayoutVars>
      </dgm:prSet>
      <dgm:spPr/>
    </dgm:pt>
    <dgm:pt modelId="{0C1253EF-2174-4EC2-918F-C19B85D1F726}" type="pres">
      <dgm:prSet presAssocID="{BD859495-B5F9-4EEB-8DB2-75D4A74B03F3}" presName="rootConnector1" presStyleLbl="node1" presStyleIdx="0" presStyleCnt="0"/>
      <dgm:spPr/>
    </dgm:pt>
    <dgm:pt modelId="{B476071B-5BB8-47AA-B754-58CA79429110}" type="pres">
      <dgm:prSet presAssocID="{BD859495-B5F9-4EEB-8DB2-75D4A74B03F3}" presName="hierChild2" presStyleCnt="0"/>
      <dgm:spPr/>
    </dgm:pt>
    <dgm:pt modelId="{7DDFFAE6-DB98-4A89-A81F-EE53565E8323}" type="pres">
      <dgm:prSet presAssocID="{853C9433-3F73-4213-A18C-BDEFAB45E269}" presName="Name35" presStyleLbl="parChTrans1D2" presStyleIdx="0" presStyleCnt="4"/>
      <dgm:spPr/>
    </dgm:pt>
    <dgm:pt modelId="{BCC60E3D-E14F-4DE6-B7B3-CB2F53B2E98D}" type="pres">
      <dgm:prSet presAssocID="{B52D2D1A-FEA9-41D9-A1A7-2C4EEDDDB104}" presName="hierRoot2" presStyleCnt="0">
        <dgm:presLayoutVars>
          <dgm:hierBranch/>
        </dgm:presLayoutVars>
      </dgm:prSet>
      <dgm:spPr/>
    </dgm:pt>
    <dgm:pt modelId="{A3C26A82-B0EC-4BB3-A40C-1F173A509986}" type="pres">
      <dgm:prSet presAssocID="{B52D2D1A-FEA9-41D9-A1A7-2C4EEDDDB104}" presName="rootComposite" presStyleCnt="0"/>
      <dgm:spPr/>
    </dgm:pt>
    <dgm:pt modelId="{C9D0DE87-62F4-485C-B4C9-2D1A8E5C7C2C}" type="pres">
      <dgm:prSet presAssocID="{B52D2D1A-FEA9-41D9-A1A7-2C4EEDDDB104}" presName="rootText" presStyleLbl="node2" presStyleIdx="0" presStyleCnt="4">
        <dgm:presLayoutVars>
          <dgm:chPref val="3"/>
        </dgm:presLayoutVars>
      </dgm:prSet>
      <dgm:spPr/>
    </dgm:pt>
    <dgm:pt modelId="{BF94D6A8-E43E-43CC-AC88-932F77BFCEF8}" type="pres">
      <dgm:prSet presAssocID="{B52D2D1A-FEA9-41D9-A1A7-2C4EEDDDB104}" presName="rootConnector" presStyleLbl="node2" presStyleIdx="0" presStyleCnt="4"/>
      <dgm:spPr/>
    </dgm:pt>
    <dgm:pt modelId="{DBE28EFD-A079-4DA7-94FF-B6F9F0A7820F}" type="pres">
      <dgm:prSet presAssocID="{B52D2D1A-FEA9-41D9-A1A7-2C4EEDDDB104}" presName="hierChild4" presStyleCnt="0"/>
      <dgm:spPr/>
    </dgm:pt>
    <dgm:pt modelId="{7E1E09FC-E717-48DE-9500-4E7A040041D4}" type="pres">
      <dgm:prSet presAssocID="{B52D2D1A-FEA9-41D9-A1A7-2C4EEDDDB104}" presName="hierChild5" presStyleCnt="0"/>
      <dgm:spPr/>
    </dgm:pt>
    <dgm:pt modelId="{1531904E-2D57-4827-B776-A3F8CE711E11}" type="pres">
      <dgm:prSet presAssocID="{8CDA2B5B-031E-42E0-85D8-8E11AD187ADE}" presName="Name35" presStyleLbl="parChTrans1D2" presStyleIdx="1" presStyleCnt="4"/>
      <dgm:spPr/>
    </dgm:pt>
    <dgm:pt modelId="{EC4555B3-4D3A-413B-B978-FC0207AA4661}" type="pres">
      <dgm:prSet presAssocID="{ED10347A-CAC1-4705-A0BC-5E4AE5289330}" presName="hierRoot2" presStyleCnt="0">
        <dgm:presLayoutVars>
          <dgm:hierBranch/>
        </dgm:presLayoutVars>
      </dgm:prSet>
      <dgm:spPr/>
    </dgm:pt>
    <dgm:pt modelId="{0924C0B5-0BB6-430A-BCF2-6E9E1280B030}" type="pres">
      <dgm:prSet presAssocID="{ED10347A-CAC1-4705-A0BC-5E4AE5289330}" presName="rootComposite" presStyleCnt="0"/>
      <dgm:spPr/>
    </dgm:pt>
    <dgm:pt modelId="{4C3D67E1-9776-4046-9169-F149BB39F1A4}" type="pres">
      <dgm:prSet presAssocID="{ED10347A-CAC1-4705-A0BC-5E4AE5289330}" presName="rootText" presStyleLbl="node2" presStyleIdx="1" presStyleCnt="4">
        <dgm:presLayoutVars>
          <dgm:chPref val="3"/>
        </dgm:presLayoutVars>
      </dgm:prSet>
      <dgm:spPr/>
    </dgm:pt>
    <dgm:pt modelId="{5A540EC9-BA7B-4941-A290-1518C9DE77AB}" type="pres">
      <dgm:prSet presAssocID="{ED10347A-CAC1-4705-A0BC-5E4AE5289330}" presName="rootConnector" presStyleLbl="node2" presStyleIdx="1" presStyleCnt="4"/>
      <dgm:spPr/>
    </dgm:pt>
    <dgm:pt modelId="{10C2A69D-50E0-4EE9-9AC1-14ED98ACD985}" type="pres">
      <dgm:prSet presAssocID="{ED10347A-CAC1-4705-A0BC-5E4AE5289330}" presName="hierChild4" presStyleCnt="0"/>
      <dgm:spPr/>
    </dgm:pt>
    <dgm:pt modelId="{BB81257C-0302-48E5-A852-26904EE3A2F3}" type="pres">
      <dgm:prSet presAssocID="{ED10347A-CAC1-4705-A0BC-5E4AE5289330}" presName="hierChild5" presStyleCnt="0"/>
      <dgm:spPr/>
    </dgm:pt>
    <dgm:pt modelId="{E8C36E74-B05B-49E3-8C2F-6F40A82D3489}" type="pres">
      <dgm:prSet presAssocID="{C4A62077-7014-4890-9FDC-284D461DD25D}" presName="Name35" presStyleLbl="parChTrans1D2" presStyleIdx="2" presStyleCnt="4"/>
      <dgm:spPr/>
    </dgm:pt>
    <dgm:pt modelId="{593F4260-1ADD-4AD8-84ED-5E0A1CA0BA60}" type="pres">
      <dgm:prSet presAssocID="{3C937B54-8C75-4B31-8338-9219BA43A010}" presName="hierRoot2" presStyleCnt="0">
        <dgm:presLayoutVars>
          <dgm:hierBranch/>
        </dgm:presLayoutVars>
      </dgm:prSet>
      <dgm:spPr/>
    </dgm:pt>
    <dgm:pt modelId="{F36321DB-9393-4754-9F43-C99FE9AF1ED1}" type="pres">
      <dgm:prSet presAssocID="{3C937B54-8C75-4B31-8338-9219BA43A010}" presName="rootComposite" presStyleCnt="0"/>
      <dgm:spPr/>
    </dgm:pt>
    <dgm:pt modelId="{337E46A5-4620-44C7-829A-7E236692ECB8}" type="pres">
      <dgm:prSet presAssocID="{3C937B54-8C75-4B31-8338-9219BA43A010}" presName="rootText" presStyleLbl="node2" presStyleIdx="2" presStyleCnt="4">
        <dgm:presLayoutVars>
          <dgm:chPref val="3"/>
        </dgm:presLayoutVars>
      </dgm:prSet>
      <dgm:spPr/>
    </dgm:pt>
    <dgm:pt modelId="{CB231D07-4B6F-4AAE-8699-99172074F27D}" type="pres">
      <dgm:prSet presAssocID="{3C937B54-8C75-4B31-8338-9219BA43A010}" presName="rootConnector" presStyleLbl="node2" presStyleIdx="2" presStyleCnt="4"/>
      <dgm:spPr/>
    </dgm:pt>
    <dgm:pt modelId="{7A6F3558-B2C3-4CF0-9298-EC4910FD640F}" type="pres">
      <dgm:prSet presAssocID="{3C937B54-8C75-4B31-8338-9219BA43A010}" presName="hierChild4" presStyleCnt="0"/>
      <dgm:spPr/>
    </dgm:pt>
    <dgm:pt modelId="{F3DA475C-02B0-4D1C-9FD8-F5C27DF8D606}" type="pres">
      <dgm:prSet presAssocID="{3C937B54-8C75-4B31-8338-9219BA43A010}" presName="hierChild5" presStyleCnt="0"/>
      <dgm:spPr/>
    </dgm:pt>
    <dgm:pt modelId="{3828F6D1-6122-4895-A6F0-B32B3F5DD03E}" type="pres">
      <dgm:prSet presAssocID="{8370DC73-C966-4BBA-ACBC-17DFD514B623}" presName="Name35" presStyleLbl="parChTrans1D2" presStyleIdx="3" presStyleCnt="4"/>
      <dgm:spPr/>
    </dgm:pt>
    <dgm:pt modelId="{6A6D22D3-996B-4BBF-93A5-9385EBA1148B}" type="pres">
      <dgm:prSet presAssocID="{FA4ADACF-CBC4-4763-AFEC-6660C5B06C0A}" presName="hierRoot2" presStyleCnt="0">
        <dgm:presLayoutVars>
          <dgm:hierBranch/>
        </dgm:presLayoutVars>
      </dgm:prSet>
      <dgm:spPr/>
    </dgm:pt>
    <dgm:pt modelId="{DCB7B0C7-4EBE-4CA6-A69D-EC1A51F65BF2}" type="pres">
      <dgm:prSet presAssocID="{FA4ADACF-CBC4-4763-AFEC-6660C5B06C0A}" presName="rootComposite" presStyleCnt="0"/>
      <dgm:spPr/>
    </dgm:pt>
    <dgm:pt modelId="{681C97B5-798E-404C-9215-DAA203B76655}" type="pres">
      <dgm:prSet presAssocID="{FA4ADACF-CBC4-4763-AFEC-6660C5B06C0A}" presName="rootText" presStyleLbl="node2" presStyleIdx="3" presStyleCnt="4">
        <dgm:presLayoutVars>
          <dgm:chPref val="3"/>
        </dgm:presLayoutVars>
      </dgm:prSet>
      <dgm:spPr/>
    </dgm:pt>
    <dgm:pt modelId="{979B7B54-6CA8-414F-A691-65DCB5BB9EC7}" type="pres">
      <dgm:prSet presAssocID="{FA4ADACF-CBC4-4763-AFEC-6660C5B06C0A}" presName="rootConnector" presStyleLbl="node2" presStyleIdx="3" presStyleCnt="4"/>
      <dgm:spPr/>
    </dgm:pt>
    <dgm:pt modelId="{6365CB8A-6CF3-4127-9328-904A591D3C35}" type="pres">
      <dgm:prSet presAssocID="{FA4ADACF-CBC4-4763-AFEC-6660C5B06C0A}" presName="hierChild4" presStyleCnt="0"/>
      <dgm:spPr/>
    </dgm:pt>
    <dgm:pt modelId="{B6BCDDC5-55B3-43BA-8FF2-5DF3632EA50C}" type="pres">
      <dgm:prSet presAssocID="{FA4ADACF-CBC4-4763-AFEC-6660C5B06C0A}" presName="hierChild5" presStyleCnt="0"/>
      <dgm:spPr/>
    </dgm:pt>
    <dgm:pt modelId="{CFB88E37-F87F-4ABD-8FB7-0E2E5A28662F}" type="pres">
      <dgm:prSet presAssocID="{BD859495-B5F9-4EEB-8DB2-75D4A74B03F3}" presName="hierChild3" presStyleCnt="0"/>
      <dgm:spPr/>
    </dgm:pt>
  </dgm:ptLst>
  <dgm:cxnLst>
    <dgm:cxn modelId="{6F2747C1-E8EE-4B61-A9DA-45E49013CE64}" type="presOf" srcId="{853C9433-3F73-4213-A18C-BDEFAB45E269}" destId="{7DDFFAE6-DB98-4A89-A81F-EE53565E8323}" srcOrd="0" destOrd="0" presId="urn:microsoft.com/office/officeart/2005/8/layout/orgChart1"/>
    <dgm:cxn modelId="{BAE63E84-FBA9-49B7-92B6-0E39D05BEA46}" type="presOf" srcId="{8370DC73-C966-4BBA-ACBC-17DFD514B623}" destId="{3828F6D1-6122-4895-A6F0-B32B3F5DD03E}" srcOrd="0" destOrd="0" presId="urn:microsoft.com/office/officeart/2005/8/layout/orgChart1"/>
    <dgm:cxn modelId="{F8E04821-170C-47A9-83B1-26BFE8FE6096}" srcId="{BD859495-B5F9-4EEB-8DB2-75D4A74B03F3}" destId="{FA4ADACF-CBC4-4763-AFEC-6660C5B06C0A}" srcOrd="3" destOrd="0" parTransId="{8370DC73-C966-4BBA-ACBC-17DFD514B623}" sibTransId="{ED2C9014-BEE4-4CB0-9AD6-BFA151C34FF9}"/>
    <dgm:cxn modelId="{4C7CE1BB-F475-4E46-AD24-92521535CA33}" type="presOf" srcId="{FA4ADACF-CBC4-4763-AFEC-6660C5B06C0A}" destId="{979B7B54-6CA8-414F-A691-65DCB5BB9EC7}" srcOrd="1" destOrd="0" presId="urn:microsoft.com/office/officeart/2005/8/layout/orgChart1"/>
    <dgm:cxn modelId="{F10740AB-9615-4D7B-9DFD-6A4B99B11DB0}" type="presOf" srcId="{3C937B54-8C75-4B31-8338-9219BA43A010}" destId="{337E46A5-4620-44C7-829A-7E236692ECB8}" srcOrd="0" destOrd="0" presId="urn:microsoft.com/office/officeart/2005/8/layout/orgChart1"/>
    <dgm:cxn modelId="{644E4C17-3C2F-4468-9356-AF7D34A0C824}" type="presOf" srcId="{ED10347A-CAC1-4705-A0BC-5E4AE5289330}" destId="{5A540EC9-BA7B-4941-A290-1518C9DE77AB}" srcOrd="1" destOrd="0" presId="urn:microsoft.com/office/officeart/2005/8/layout/orgChart1"/>
    <dgm:cxn modelId="{19DAD69C-9B71-49AA-82B2-128FC154C3A6}" type="presOf" srcId="{C4A62077-7014-4890-9FDC-284D461DD25D}" destId="{E8C36E74-B05B-49E3-8C2F-6F40A82D3489}" srcOrd="0" destOrd="0" presId="urn:microsoft.com/office/officeart/2005/8/layout/orgChart1"/>
    <dgm:cxn modelId="{1951AA75-F681-4E7C-B5F5-7EA2DE761BE7}" srcId="{BD859495-B5F9-4EEB-8DB2-75D4A74B03F3}" destId="{3C937B54-8C75-4B31-8338-9219BA43A010}" srcOrd="2" destOrd="0" parTransId="{C4A62077-7014-4890-9FDC-284D461DD25D}" sibTransId="{7F2D0AB9-47FC-4BE8-AD40-6BB18B10E536}"/>
    <dgm:cxn modelId="{B633CA63-0160-4AD6-AD4F-2929CD20F1C8}" type="presOf" srcId="{3C937B54-8C75-4B31-8338-9219BA43A010}" destId="{CB231D07-4B6F-4AAE-8699-99172074F27D}" srcOrd="1" destOrd="0" presId="urn:microsoft.com/office/officeart/2005/8/layout/orgChart1"/>
    <dgm:cxn modelId="{835EAFBD-4C1D-474C-92D8-511400F7BF55}" type="presOf" srcId="{B52D2D1A-FEA9-41D9-A1A7-2C4EEDDDB104}" destId="{BF94D6A8-E43E-43CC-AC88-932F77BFCEF8}" srcOrd="1" destOrd="0" presId="urn:microsoft.com/office/officeart/2005/8/layout/orgChart1"/>
    <dgm:cxn modelId="{FBC2DC9D-52D5-418C-88FE-E061B54D7C2B}" type="presOf" srcId="{9D95769F-E250-4463-B1E0-B40976A76FFE}" destId="{45B948D8-C24B-4EBA-9112-FF694BC72F7A}" srcOrd="0" destOrd="0" presId="urn:microsoft.com/office/officeart/2005/8/layout/orgChart1"/>
    <dgm:cxn modelId="{BF474615-91E4-4C24-A2C6-5B8B66029B62}" type="presOf" srcId="{BD859495-B5F9-4EEB-8DB2-75D4A74B03F3}" destId="{0C1253EF-2174-4EC2-918F-C19B85D1F726}" srcOrd="1" destOrd="0" presId="urn:microsoft.com/office/officeart/2005/8/layout/orgChart1"/>
    <dgm:cxn modelId="{1A486C06-A4DA-4555-87A3-F69E48815E13}" type="presOf" srcId="{BD859495-B5F9-4EEB-8DB2-75D4A74B03F3}" destId="{9452FBEC-C384-4E01-B1A2-388F9064FB00}" srcOrd="0" destOrd="0" presId="urn:microsoft.com/office/officeart/2005/8/layout/orgChart1"/>
    <dgm:cxn modelId="{0B744DA0-AD85-4BBA-97DB-8B90DCF40094}" type="presOf" srcId="{ED10347A-CAC1-4705-A0BC-5E4AE5289330}" destId="{4C3D67E1-9776-4046-9169-F149BB39F1A4}" srcOrd="0" destOrd="0" presId="urn:microsoft.com/office/officeart/2005/8/layout/orgChart1"/>
    <dgm:cxn modelId="{C8F8AA91-33CD-4C29-89F7-BD9D8FF11501}" srcId="{BD859495-B5F9-4EEB-8DB2-75D4A74B03F3}" destId="{B52D2D1A-FEA9-41D9-A1A7-2C4EEDDDB104}" srcOrd="0" destOrd="0" parTransId="{853C9433-3F73-4213-A18C-BDEFAB45E269}" sibTransId="{28BFD6E7-D744-4119-ABDE-B022F030D078}"/>
    <dgm:cxn modelId="{7A6E2A52-BBD6-43C7-B28E-D6090FAD71F3}" srcId="{9D95769F-E250-4463-B1E0-B40976A76FFE}" destId="{BD859495-B5F9-4EEB-8DB2-75D4A74B03F3}" srcOrd="0" destOrd="0" parTransId="{DFBC854D-D14B-49BE-87CD-C3F05E69AE76}" sibTransId="{DADD351D-8CCD-41A2-AE02-16FF07758B07}"/>
    <dgm:cxn modelId="{0BE2900B-457E-47B0-AB70-03E6A0B1276B}" type="presOf" srcId="{B52D2D1A-FEA9-41D9-A1A7-2C4EEDDDB104}" destId="{C9D0DE87-62F4-485C-B4C9-2D1A8E5C7C2C}" srcOrd="0" destOrd="0" presId="urn:microsoft.com/office/officeart/2005/8/layout/orgChart1"/>
    <dgm:cxn modelId="{85B91888-7B7D-4F00-AD10-BC9841EDB9D0}" srcId="{BD859495-B5F9-4EEB-8DB2-75D4A74B03F3}" destId="{ED10347A-CAC1-4705-A0BC-5E4AE5289330}" srcOrd="1" destOrd="0" parTransId="{8CDA2B5B-031E-42E0-85D8-8E11AD187ADE}" sibTransId="{FB7A5FF5-71CF-417B-A283-D6B36F65E984}"/>
    <dgm:cxn modelId="{F9FDCAB1-1550-43D2-B66E-BAB989F1FD7B}" type="presOf" srcId="{8CDA2B5B-031E-42E0-85D8-8E11AD187ADE}" destId="{1531904E-2D57-4827-B776-A3F8CE711E11}" srcOrd="0" destOrd="0" presId="urn:microsoft.com/office/officeart/2005/8/layout/orgChart1"/>
    <dgm:cxn modelId="{96DDE7E2-0F9E-4E34-9917-EEB34EC5CAE6}" type="presOf" srcId="{FA4ADACF-CBC4-4763-AFEC-6660C5B06C0A}" destId="{681C97B5-798E-404C-9215-DAA203B76655}" srcOrd="0" destOrd="0" presId="urn:microsoft.com/office/officeart/2005/8/layout/orgChart1"/>
    <dgm:cxn modelId="{AEBFA5CF-C7A9-4B85-8D29-9F97563ECEB2}" type="presParOf" srcId="{45B948D8-C24B-4EBA-9112-FF694BC72F7A}" destId="{45074848-9BAB-4AAE-A34D-F0141190633B}" srcOrd="0" destOrd="0" presId="urn:microsoft.com/office/officeart/2005/8/layout/orgChart1"/>
    <dgm:cxn modelId="{8708AF9C-B49B-4094-9EED-52E286FD5AC0}" type="presParOf" srcId="{45074848-9BAB-4AAE-A34D-F0141190633B}" destId="{13DEBC63-D875-40E4-9D5B-638927C33340}" srcOrd="0" destOrd="0" presId="urn:microsoft.com/office/officeart/2005/8/layout/orgChart1"/>
    <dgm:cxn modelId="{2ECC4B18-0296-4F7B-BD6D-A6BDCFC63A28}" type="presParOf" srcId="{13DEBC63-D875-40E4-9D5B-638927C33340}" destId="{9452FBEC-C384-4E01-B1A2-388F9064FB00}" srcOrd="0" destOrd="0" presId="urn:microsoft.com/office/officeart/2005/8/layout/orgChart1"/>
    <dgm:cxn modelId="{4381B03D-F2E1-4BAB-94CD-ECE7DD19C960}" type="presParOf" srcId="{13DEBC63-D875-40E4-9D5B-638927C33340}" destId="{0C1253EF-2174-4EC2-918F-C19B85D1F726}" srcOrd="1" destOrd="0" presId="urn:microsoft.com/office/officeart/2005/8/layout/orgChart1"/>
    <dgm:cxn modelId="{B3E1C12E-8494-41C3-A9AB-4F6A5406A4E2}" type="presParOf" srcId="{45074848-9BAB-4AAE-A34D-F0141190633B}" destId="{B476071B-5BB8-47AA-B754-58CA79429110}" srcOrd="1" destOrd="0" presId="urn:microsoft.com/office/officeart/2005/8/layout/orgChart1"/>
    <dgm:cxn modelId="{1015FB24-EA2C-4295-8F6B-3C91D4C70DF1}" type="presParOf" srcId="{B476071B-5BB8-47AA-B754-58CA79429110}" destId="{7DDFFAE6-DB98-4A89-A81F-EE53565E8323}" srcOrd="0" destOrd="0" presId="urn:microsoft.com/office/officeart/2005/8/layout/orgChart1"/>
    <dgm:cxn modelId="{754774FF-4446-4CBF-BBA9-29ECD8408E74}" type="presParOf" srcId="{B476071B-5BB8-47AA-B754-58CA79429110}" destId="{BCC60E3D-E14F-4DE6-B7B3-CB2F53B2E98D}" srcOrd="1" destOrd="0" presId="urn:microsoft.com/office/officeart/2005/8/layout/orgChart1"/>
    <dgm:cxn modelId="{95043FEC-8E18-489B-AB01-E816C97DB3F2}" type="presParOf" srcId="{BCC60E3D-E14F-4DE6-B7B3-CB2F53B2E98D}" destId="{A3C26A82-B0EC-4BB3-A40C-1F173A509986}" srcOrd="0" destOrd="0" presId="urn:microsoft.com/office/officeart/2005/8/layout/orgChart1"/>
    <dgm:cxn modelId="{3BD5ED3C-83E9-45ED-B252-D5E0E2DC9D84}" type="presParOf" srcId="{A3C26A82-B0EC-4BB3-A40C-1F173A509986}" destId="{C9D0DE87-62F4-485C-B4C9-2D1A8E5C7C2C}" srcOrd="0" destOrd="0" presId="urn:microsoft.com/office/officeart/2005/8/layout/orgChart1"/>
    <dgm:cxn modelId="{646326D0-9AE8-46A5-983B-C2980937A908}" type="presParOf" srcId="{A3C26A82-B0EC-4BB3-A40C-1F173A509986}" destId="{BF94D6A8-E43E-43CC-AC88-932F77BFCEF8}" srcOrd="1" destOrd="0" presId="urn:microsoft.com/office/officeart/2005/8/layout/orgChart1"/>
    <dgm:cxn modelId="{06C8267A-DAD3-4E53-825A-22A0EE1A279B}" type="presParOf" srcId="{BCC60E3D-E14F-4DE6-B7B3-CB2F53B2E98D}" destId="{DBE28EFD-A079-4DA7-94FF-B6F9F0A7820F}" srcOrd="1" destOrd="0" presId="urn:microsoft.com/office/officeart/2005/8/layout/orgChart1"/>
    <dgm:cxn modelId="{599BD36E-AA52-4660-923F-B4A1416836AC}" type="presParOf" srcId="{BCC60E3D-E14F-4DE6-B7B3-CB2F53B2E98D}" destId="{7E1E09FC-E717-48DE-9500-4E7A040041D4}" srcOrd="2" destOrd="0" presId="urn:microsoft.com/office/officeart/2005/8/layout/orgChart1"/>
    <dgm:cxn modelId="{38CA6952-49AA-4D44-941B-3E18D9770E03}" type="presParOf" srcId="{B476071B-5BB8-47AA-B754-58CA79429110}" destId="{1531904E-2D57-4827-B776-A3F8CE711E11}" srcOrd="2" destOrd="0" presId="urn:microsoft.com/office/officeart/2005/8/layout/orgChart1"/>
    <dgm:cxn modelId="{0F2A615B-5858-4699-8204-9F1BE391D651}" type="presParOf" srcId="{B476071B-5BB8-47AA-B754-58CA79429110}" destId="{EC4555B3-4D3A-413B-B978-FC0207AA4661}" srcOrd="3" destOrd="0" presId="urn:microsoft.com/office/officeart/2005/8/layout/orgChart1"/>
    <dgm:cxn modelId="{63A4DC7B-5009-4E79-B8FE-6C6C4CAADFF6}" type="presParOf" srcId="{EC4555B3-4D3A-413B-B978-FC0207AA4661}" destId="{0924C0B5-0BB6-430A-BCF2-6E9E1280B030}" srcOrd="0" destOrd="0" presId="urn:microsoft.com/office/officeart/2005/8/layout/orgChart1"/>
    <dgm:cxn modelId="{C56768E6-65F5-4918-B643-0D2EF7D59D3C}" type="presParOf" srcId="{0924C0B5-0BB6-430A-BCF2-6E9E1280B030}" destId="{4C3D67E1-9776-4046-9169-F149BB39F1A4}" srcOrd="0" destOrd="0" presId="urn:microsoft.com/office/officeart/2005/8/layout/orgChart1"/>
    <dgm:cxn modelId="{E5406E6C-83DE-4389-B90D-A6409A9EC074}" type="presParOf" srcId="{0924C0B5-0BB6-430A-BCF2-6E9E1280B030}" destId="{5A540EC9-BA7B-4941-A290-1518C9DE77AB}" srcOrd="1" destOrd="0" presId="urn:microsoft.com/office/officeart/2005/8/layout/orgChart1"/>
    <dgm:cxn modelId="{CC0DB39F-5853-49DD-9084-8ABEE4BC2150}" type="presParOf" srcId="{EC4555B3-4D3A-413B-B978-FC0207AA4661}" destId="{10C2A69D-50E0-4EE9-9AC1-14ED98ACD985}" srcOrd="1" destOrd="0" presId="urn:microsoft.com/office/officeart/2005/8/layout/orgChart1"/>
    <dgm:cxn modelId="{0E78875E-9891-4B10-A9B2-AC3502329EED}" type="presParOf" srcId="{EC4555B3-4D3A-413B-B978-FC0207AA4661}" destId="{BB81257C-0302-48E5-A852-26904EE3A2F3}" srcOrd="2" destOrd="0" presId="urn:microsoft.com/office/officeart/2005/8/layout/orgChart1"/>
    <dgm:cxn modelId="{C9EAAA26-C27C-4ECF-8A1D-CC480E970DD0}" type="presParOf" srcId="{B476071B-5BB8-47AA-B754-58CA79429110}" destId="{E8C36E74-B05B-49E3-8C2F-6F40A82D3489}" srcOrd="4" destOrd="0" presId="urn:microsoft.com/office/officeart/2005/8/layout/orgChart1"/>
    <dgm:cxn modelId="{71A3CABE-49E8-4176-BFCB-6F9A7F4DA993}" type="presParOf" srcId="{B476071B-5BB8-47AA-B754-58CA79429110}" destId="{593F4260-1ADD-4AD8-84ED-5E0A1CA0BA60}" srcOrd="5" destOrd="0" presId="urn:microsoft.com/office/officeart/2005/8/layout/orgChart1"/>
    <dgm:cxn modelId="{5AC46364-8DE0-430B-9060-0316D1FBBA75}" type="presParOf" srcId="{593F4260-1ADD-4AD8-84ED-5E0A1CA0BA60}" destId="{F36321DB-9393-4754-9F43-C99FE9AF1ED1}" srcOrd="0" destOrd="0" presId="urn:microsoft.com/office/officeart/2005/8/layout/orgChart1"/>
    <dgm:cxn modelId="{2C4372F1-4A6B-493E-AE1C-DC4116EFB43E}" type="presParOf" srcId="{F36321DB-9393-4754-9F43-C99FE9AF1ED1}" destId="{337E46A5-4620-44C7-829A-7E236692ECB8}" srcOrd="0" destOrd="0" presId="urn:microsoft.com/office/officeart/2005/8/layout/orgChart1"/>
    <dgm:cxn modelId="{27E7C6A5-E198-4E4A-963D-90B6E9383427}" type="presParOf" srcId="{F36321DB-9393-4754-9F43-C99FE9AF1ED1}" destId="{CB231D07-4B6F-4AAE-8699-99172074F27D}" srcOrd="1" destOrd="0" presId="urn:microsoft.com/office/officeart/2005/8/layout/orgChart1"/>
    <dgm:cxn modelId="{7B878C61-9FF8-4195-8462-C713925E31CD}" type="presParOf" srcId="{593F4260-1ADD-4AD8-84ED-5E0A1CA0BA60}" destId="{7A6F3558-B2C3-4CF0-9298-EC4910FD640F}" srcOrd="1" destOrd="0" presId="urn:microsoft.com/office/officeart/2005/8/layout/orgChart1"/>
    <dgm:cxn modelId="{DDE1F568-5CF9-4A4E-B4B3-67FAFB854C39}" type="presParOf" srcId="{593F4260-1ADD-4AD8-84ED-5E0A1CA0BA60}" destId="{F3DA475C-02B0-4D1C-9FD8-F5C27DF8D606}" srcOrd="2" destOrd="0" presId="urn:microsoft.com/office/officeart/2005/8/layout/orgChart1"/>
    <dgm:cxn modelId="{0173A8C2-8AE8-4B74-88DE-B2FC09637D1F}" type="presParOf" srcId="{B476071B-5BB8-47AA-B754-58CA79429110}" destId="{3828F6D1-6122-4895-A6F0-B32B3F5DD03E}" srcOrd="6" destOrd="0" presId="urn:microsoft.com/office/officeart/2005/8/layout/orgChart1"/>
    <dgm:cxn modelId="{315C7BAB-814F-475C-A41C-705CE11B02C0}" type="presParOf" srcId="{B476071B-5BB8-47AA-B754-58CA79429110}" destId="{6A6D22D3-996B-4BBF-93A5-9385EBA1148B}" srcOrd="7" destOrd="0" presId="urn:microsoft.com/office/officeart/2005/8/layout/orgChart1"/>
    <dgm:cxn modelId="{1442BCA6-C300-42E7-AC04-04D1EDDF0ACC}" type="presParOf" srcId="{6A6D22D3-996B-4BBF-93A5-9385EBA1148B}" destId="{DCB7B0C7-4EBE-4CA6-A69D-EC1A51F65BF2}" srcOrd="0" destOrd="0" presId="urn:microsoft.com/office/officeart/2005/8/layout/orgChart1"/>
    <dgm:cxn modelId="{BBC89042-B0F9-4F51-8B19-BADAE5BDA86B}" type="presParOf" srcId="{DCB7B0C7-4EBE-4CA6-A69D-EC1A51F65BF2}" destId="{681C97B5-798E-404C-9215-DAA203B76655}" srcOrd="0" destOrd="0" presId="urn:microsoft.com/office/officeart/2005/8/layout/orgChart1"/>
    <dgm:cxn modelId="{8D726697-40F2-49EF-A855-1508E83931FA}" type="presParOf" srcId="{DCB7B0C7-4EBE-4CA6-A69D-EC1A51F65BF2}" destId="{979B7B54-6CA8-414F-A691-65DCB5BB9EC7}" srcOrd="1" destOrd="0" presId="urn:microsoft.com/office/officeart/2005/8/layout/orgChart1"/>
    <dgm:cxn modelId="{66A0EE62-1647-485E-A25F-EF881D44AB0E}" type="presParOf" srcId="{6A6D22D3-996B-4BBF-93A5-9385EBA1148B}" destId="{6365CB8A-6CF3-4127-9328-904A591D3C35}" srcOrd="1" destOrd="0" presId="urn:microsoft.com/office/officeart/2005/8/layout/orgChart1"/>
    <dgm:cxn modelId="{E8F4E0BC-A49F-47C9-AEB0-1BEEACD97B15}" type="presParOf" srcId="{6A6D22D3-996B-4BBF-93A5-9385EBA1148B}" destId="{B6BCDDC5-55B3-43BA-8FF2-5DF3632EA50C}" srcOrd="2" destOrd="0" presId="urn:microsoft.com/office/officeart/2005/8/layout/orgChart1"/>
    <dgm:cxn modelId="{66200019-AAB9-405D-A7F9-F97BDAF5B934}" type="presParOf" srcId="{45074848-9BAB-4AAE-A34D-F0141190633B}" destId="{CFB88E37-F87F-4ABD-8FB7-0E2E5A28662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56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85CDCC-1EED-4CE2-9D4A-E8DF4576F2C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2656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88DB5-03E5-40F6-81CD-C7B68FD9137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330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B736B-5590-46B3-A1FB-B0064D5FBD4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419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557AE-4FA4-4760-89AF-B7DD4B57D63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073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D59068F-6CAB-4138-9E58-38EE61822FC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773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1ABDC90-D5E2-4EAE-836E-DBCBF6B14D4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85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9E753-380E-4E4B-BC17-432652B7F09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622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7E71E-B245-4D87-BF44-EA34884AFEC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909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B993C-0213-492B-92E0-1612D395AD9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82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06D81-7847-4693-B55A-44E3F682568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08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40BC0-9CDA-4365-AD25-216820EEA19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075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69D62-8A75-435B-AA6C-160DE8C662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54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B0CDA-F767-4748-BD29-4E3332653C4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153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2D6FF-CEDF-4E1F-8DE3-8169CB1F2FA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30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35052A-C649-4A18-8D47-061A442B925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6600"/>
            </a:gs>
            <a:gs pos="50000">
              <a:srgbClr val="FFFF99"/>
            </a:gs>
            <a:gs pos="100000">
              <a:srgbClr val="FF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49275"/>
            <a:ext cx="7772400" cy="2232025"/>
          </a:xfrm>
        </p:spPr>
        <p:txBody>
          <a:bodyPr/>
          <a:lstStyle/>
          <a:p>
            <a:r>
              <a:rPr lang="ru-RU" sz="6000" b="1">
                <a:solidFill>
                  <a:srgbClr val="A50021"/>
                </a:solidFill>
                <a:latin typeface="Monotype Corsiva" pitchFamily="66" charset="0"/>
              </a:rPr>
              <a:t>Загадки и тайны истории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27538" y="3644900"/>
            <a:ext cx="4392612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/>
              <a:t>Программа элективного курса по истории</a:t>
            </a:r>
          </a:p>
          <a:p>
            <a:pPr>
              <a:lnSpc>
                <a:spcPct val="80000"/>
              </a:lnSpc>
            </a:pPr>
            <a:endParaRPr lang="ru-RU" sz="2000" b="1"/>
          </a:p>
          <a:p>
            <a:pPr>
              <a:lnSpc>
                <a:spcPct val="80000"/>
              </a:lnSpc>
            </a:pPr>
            <a:r>
              <a:rPr lang="ru-RU" sz="1800" i="1"/>
              <a:t>Автор:   </a:t>
            </a:r>
            <a:r>
              <a:rPr lang="ru-RU" sz="1800" b="1" i="1"/>
              <a:t>Борщева Н. А.</a:t>
            </a:r>
          </a:p>
          <a:p>
            <a:pPr>
              <a:lnSpc>
                <a:spcPct val="80000"/>
              </a:lnSpc>
            </a:pPr>
            <a:r>
              <a:rPr lang="ru-RU" sz="1800"/>
              <a:t>учитель МОУ г. Кургана «СОШ  №67»</a:t>
            </a:r>
          </a:p>
          <a:p>
            <a:pPr>
              <a:lnSpc>
                <a:spcPct val="80000"/>
              </a:lnSpc>
            </a:pPr>
            <a:r>
              <a:rPr lang="ru-RU" sz="1800"/>
              <a:t> </a:t>
            </a:r>
          </a:p>
        </p:txBody>
      </p:sp>
      <p:pic>
        <p:nvPicPr>
          <p:cNvPr id="2053" name="Picture 5" descr="P10109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28988"/>
            <a:ext cx="3889375" cy="262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74638"/>
            <a:ext cx="3024187" cy="777875"/>
          </a:xfrm>
        </p:spPr>
        <p:txBody>
          <a:bodyPr/>
          <a:lstStyle/>
          <a:p>
            <a:endParaRPr lang="ru-RU" sz="2000" b="1">
              <a:solidFill>
                <a:srgbClr val="CC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endParaRPr lang="ru-RU"/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539750" y="1052513"/>
            <a:ext cx="3744913" cy="2160587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Единственный наш долг</a:t>
            </a:r>
          </a:p>
          <a:p>
            <a:pPr algn="ctr"/>
            <a:r>
              <a:rPr lang="ru-RU"/>
              <a:t> перед историей – это</a:t>
            </a:r>
          </a:p>
          <a:p>
            <a:pPr algn="ctr"/>
            <a:r>
              <a:rPr lang="ru-RU"/>
              <a:t>постоянно ее </a:t>
            </a:r>
          </a:p>
          <a:p>
            <a:pPr algn="ctr"/>
            <a:r>
              <a:rPr lang="ru-RU"/>
              <a:t>переписывать.</a:t>
            </a:r>
          </a:p>
          <a:p>
            <a:pPr algn="ctr"/>
            <a:r>
              <a:rPr lang="ru-RU" i="1"/>
              <a:t>О. Уайльд</a:t>
            </a: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4716463" y="333375"/>
            <a:ext cx="3600450" cy="2159000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Иррациональное </a:t>
            </a:r>
          </a:p>
          <a:p>
            <a:pPr algn="ctr"/>
            <a:r>
              <a:rPr lang="ru-RU"/>
              <a:t>могущественно в истории</a:t>
            </a:r>
          </a:p>
          <a:p>
            <a:pPr algn="ctr"/>
            <a:r>
              <a:rPr lang="ru-RU"/>
              <a:t>именно поэтому история</a:t>
            </a:r>
          </a:p>
          <a:p>
            <a:pPr algn="ctr"/>
            <a:r>
              <a:rPr lang="ru-RU"/>
              <a:t>одна из сложнейших наук</a:t>
            </a:r>
          </a:p>
          <a:p>
            <a:pPr algn="ctr"/>
            <a:r>
              <a:rPr lang="ru-RU" i="1"/>
              <a:t>Е. В. Тарле</a:t>
            </a: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684213" y="3429000"/>
            <a:ext cx="4248150" cy="1944688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История непредсказуема,</a:t>
            </a:r>
          </a:p>
          <a:p>
            <a:pPr algn="ctr"/>
            <a:r>
              <a:rPr lang="ru-RU"/>
              <a:t>потому что ее движущая сила</a:t>
            </a:r>
          </a:p>
          <a:p>
            <a:pPr algn="ctr"/>
            <a:r>
              <a:rPr lang="ru-RU"/>
              <a:t> – человек – </a:t>
            </a:r>
          </a:p>
          <a:p>
            <a:pPr algn="ctr"/>
            <a:r>
              <a:rPr lang="ru-RU"/>
              <a:t>воплощенная непредсказуемость.</a:t>
            </a:r>
          </a:p>
          <a:p>
            <a:pPr algn="ctr"/>
            <a:r>
              <a:rPr lang="ru-RU" i="1"/>
              <a:t>О. Пас</a:t>
            </a: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4932363" y="2924175"/>
            <a:ext cx="3671887" cy="3025775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Чем более растет </a:t>
            </a:r>
          </a:p>
          <a:p>
            <a:pPr algn="ctr"/>
            <a:r>
              <a:rPr lang="ru-RU"/>
              <a:t>наш собственный</a:t>
            </a:r>
          </a:p>
          <a:p>
            <a:pPr algn="ctr"/>
            <a:r>
              <a:rPr lang="ru-RU"/>
              <a:t>исторический опыт,</a:t>
            </a:r>
          </a:p>
          <a:p>
            <a:pPr algn="ctr"/>
            <a:r>
              <a:rPr lang="ru-RU"/>
              <a:t>тем яснее и полнее</a:t>
            </a:r>
          </a:p>
          <a:p>
            <a:pPr algn="ctr"/>
            <a:r>
              <a:rPr lang="ru-RU"/>
              <a:t>мы понимаем прошлое.</a:t>
            </a:r>
          </a:p>
          <a:p>
            <a:pPr algn="ctr"/>
            <a:r>
              <a:rPr lang="ru-RU" i="1"/>
              <a:t>Н. Кареев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0" grpId="0" animBg="1"/>
      <p:bldP spid="14341" grpId="0" animBg="1"/>
      <p:bldP spid="14342" grpId="0" animBg="1"/>
      <p:bldP spid="143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33"/>
            </a:gs>
            <a:gs pos="50000">
              <a:srgbClr val="FFFF66"/>
            </a:gs>
            <a:gs pos="100000">
              <a:srgbClr val="FF99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4186237" cy="2016125"/>
          </a:xfrm>
        </p:spPr>
        <p:txBody>
          <a:bodyPr/>
          <a:lstStyle/>
          <a:p>
            <a:r>
              <a:rPr lang="ru-RU" sz="5400" i="1">
                <a:solidFill>
                  <a:srgbClr val="CC0000"/>
                </a:solidFill>
                <a:latin typeface="Monotype Corsiva" pitchFamily="66" charset="0"/>
              </a:rPr>
              <a:t>Цель курса: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81300"/>
            <a:ext cx="8229600" cy="3344863"/>
          </a:xfrm>
        </p:spPr>
        <p:txBody>
          <a:bodyPr/>
          <a:lstStyle/>
          <a:p>
            <a:r>
              <a:rPr lang="ru-RU">
                <a:solidFill>
                  <a:srgbClr val="6600FF"/>
                </a:solidFill>
              </a:rPr>
              <a:t>Сформировать у учащихся стойкий «иммунитет» к псевдоистории, воспитывать уважительное отношение к истории как к науке.</a:t>
            </a:r>
          </a:p>
        </p:txBody>
      </p:sp>
      <p:pic>
        <p:nvPicPr>
          <p:cNvPr id="26628" name="Picture 4" descr="BOO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76250"/>
            <a:ext cx="3240088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770563" cy="1143000"/>
          </a:xfrm>
        </p:spPr>
        <p:txBody>
          <a:bodyPr/>
          <a:lstStyle/>
          <a:p>
            <a:r>
              <a:rPr lang="ru-RU" b="1">
                <a:solidFill>
                  <a:schemeClr val="accent2"/>
                </a:solidFill>
                <a:latin typeface="Times New Roman" pitchFamily="18" charset="0"/>
              </a:rPr>
              <a:t>Основные задачи курса: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6923088" cy="4281488"/>
          </a:xfrm>
        </p:spPr>
        <p:txBody>
          <a:bodyPr/>
          <a:lstStyle/>
          <a:p>
            <a:r>
              <a:rPr lang="ru-RU" sz="3000">
                <a:latin typeface="Times New Roman" pitchFamily="18" charset="0"/>
              </a:rPr>
              <a:t>Формирование личностного аспекта восприятия знаний учащимися</a:t>
            </a:r>
          </a:p>
          <a:p>
            <a:r>
              <a:rPr lang="ru-RU" sz="3000">
                <a:latin typeface="Times New Roman" pitchFamily="18" charset="0"/>
              </a:rPr>
              <a:t>Углубление знаний учащихся по истории</a:t>
            </a:r>
          </a:p>
          <a:p>
            <a:r>
              <a:rPr lang="ru-RU" sz="3000">
                <a:latin typeface="Times New Roman" pitchFamily="18" charset="0"/>
              </a:rPr>
              <a:t>Повышение информационной грамотности учащихся</a:t>
            </a:r>
          </a:p>
          <a:p>
            <a:r>
              <a:rPr lang="ru-RU" sz="3000">
                <a:latin typeface="Times New Roman" pitchFamily="18" charset="0"/>
              </a:rPr>
              <a:t>Развитие общеучебных умений и навыков </a:t>
            </a:r>
          </a:p>
        </p:txBody>
      </p:sp>
      <p:pic>
        <p:nvPicPr>
          <p:cNvPr id="8196" name="Picture 4" descr="DIPLO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76250"/>
            <a:ext cx="2016125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99"/>
            </a:gs>
            <a:gs pos="100000">
              <a:srgbClr val="FF99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>
                <a:solidFill>
                  <a:srgbClr val="D60093"/>
                </a:solidFill>
                <a:latin typeface="Times New Roman" pitchFamily="18" charset="0"/>
              </a:rPr>
              <a:t>Требования к знаниям и умениям учащихся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000" b="1"/>
              <a:t>     </a:t>
            </a:r>
            <a:r>
              <a:rPr lang="ru-RU" sz="2000" b="1" u="sng"/>
              <a:t>Учащиеся должны знать:</a:t>
            </a:r>
          </a:p>
          <a:p>
            <a:pPr>
              <a:buFontTx/>
              <a:buNone/>
            </a:pPr>
            <a:endParaRPr lang="ru-RU" sz="2000" b="1" u="sng"/>
          </a:p>
          <a:p>
            <a:pPr>
              <a:buFontTx/>
              <a:buChar char="-"/>
            </a:pPr>
            <a:r>
              <a:rPr lang="ru-RU" sz="2000" b="1"/>
              <a:t>научные методы изучения истории, их особенности;</a:t>
            </a:r>
          </a:p>
          <a:p>
            <a:pPr>
              <a:buFontTx/>
              <a:buChar char="-"/>
            </a:pPr>
            <a:r>
              <a:rPr lang="ru-RU" sz="2000" b="1"/>
              <a:t>виды исторических источников, науки-помощницы истории;</a:t>
            </a:r>
          </a:p>
          <a:p>
            <a:pPr>
              <a:buFontTx/>
              <a:buChar char="-"/>
            </a:pPr>
            <a:r>
              <a:rPr lang="ru-RU" sz="2000" b="1"/>
              <a:t>«белые пятна» истории;</a:t>
            </a:r>
          </a:p>
          <a:p>
            <a:pPr>
              <a:buFontTx/>
              <a:buChar char="-"/>
            </a:pPr>
            <a:r>
              <a:rPr lang="ru-RU" sz="2000" b="1"/>
              <a:t>современные версии и трактовки нераскрытых тайн истории</a:t>
            </a:r>
            <a:r>
              <a:rPr lang="ru-RU" sz="2000" b="1">
                <a:solidFill>
                  <a:srgbClr val="6600FF"/>
                </a:solidFill>
              </a:rPr>
              <a:t>.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000" b="1"/>
              <a:t>     </a:t>
            </a:r>
            <a:r>
              <a:rPr lang="ru-RU" sz="2000" b="1" u="sng"/>
              <a:t>Учащиеся должны уметь:</a:t>
            </a:r>
          </a:p>
          <a:p>
            <a:pPr>
              <a:buFontTx/>
              <a:buNone/>
            </a:pPr>
            <a:endParaRPr lang="ru-RU" sz="2000" b="1" u="sng"/>
          </a:p>
          <a:p>
            <a:pPr>
              <a:buFontTx/>
              <a:buChar char="-"/>
            </a:pPr>
            <a:r>
              <a:rPr lang="ru-RU" sz="2000" b="1"/>
              <a:t>ориентироваться в  потоке информации;</a:t>
            </a:r>
          </a:p>
          <a:p>
            <a:pPr>
              <a:buFontTx/>
              <a:buChar char="-"/>
            </a:pPr>
            <a:r>
              <a:rPr lang="ru-RU" sz="2000" b="1"/>
              <a:t>систематизировать и анализировать полученную информацию;</a:t>
            </a:r>
          </a:p>
          <a:p>
            <a:pPr>
              <a:buFontTx/>
              <a:buChar char="-"/>
            </a:pPr>
            <a:r>
              <a:rPr lang="ru-RU" sz="2000" b="1"/>
              <a:t>формировать и аргументировано защищать свою точку зрения;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5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6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6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 build="p"/>
      <p:bldP spid="922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rgbClr val="FFFFCC"/>
            </a:gs>
            <a:gs pos="100000">
              <a:srgbClr val="FFFF9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ru-RU" sz="2000" b="1">
                <a:solidFill>
                  <a:srgbClr val="A50021"/>
                </a:solidFill>
              </a:rPr>
              <a:t>Учебно-тематический план</a:t>
            </a:r>
          </a:p>
        </p:txBody>
      </p:sp>
      <p:graphicFrame>
        <p:nvGraphicFramePr>
          <p:cNvPr id="11507" name="Group 243"/>
          <p:cNvGraphicFramePr>
            <a:graphicFrameLocks noGrp="1"/>
          </p:cNvGraphicFramePr>
          <p:nvPr>
            <p:ph idx="1"/>
          </p:nvPr>
        </p:nvGraphicFramePr>
        <p:xfrm>
          <a:off x="457200" y="836613"/>
          <a:ext cx="8229600" cy="5925820"/>
        </p:xfrm>
        <a:graphic>
          <a:graphicData uri="http://schemas.openxmlformats.org/drawingml/2006/table">
            <a:tbl>
              <a:tblPr/>
              <a:tblGrid>
                <a:gridCol w="514350"/>
                <a:gridCol w="1836738"/>
                <a:gridCol w="539750"/>
                <a:gridCol w="647700"/>
                <a:gridCol w="720725"/>
                <a:gridCol w="1943100"/>
                <a:gridCol w="2027237"/>
              </a:tblGrid>
              <a:tr h="2889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№п/п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Название темы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Количество часов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Форма проведения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Образовательный продукт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теория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практика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Формы и методы исторического познания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Вводная лекция, работа с документами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Конспект, анализ документа, творческая работа «Ода истории»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История и историки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Презентация сообщений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Сообщения, отзывы на ссобщения.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История и псевдоистория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Лекция, просмотр и об-суждение фрагмента видеофильма, практи-ческая работа в группах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Тезисы, аннотации, пре-зентации и анализ сайтов Интернета, сравнитель-ный анализ в/фильмов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Тайны первобытного мира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Интегрированный урок-конференция (история-биология-астрономия)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Доклады, слайд-фильмы, схемы, библиографичес-кие списки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Исчезнувшие цивилизации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Просмотр фрагментов в/фильмов, обсуждение, выпуск газеты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Газета «Тайны древних цивилизаций»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Загадки русской истории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Лекция с элементами беседы «Мифы о гене-зисе русского народа», работа над эссе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Конспект лекции, эссе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Как рождаются исторические мифы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Дискуссия, ролевая игра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Протокол заседания дискуссионного клуба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Итого: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FF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2" name="Rectangle 4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3887788" cy="1143000"/>
          </a:xfrm>
        </p:spPr>
        <p:txBody>
          <a:bodyPr/>
          <a:lstStyle/>
          <a:p>
            <a:r>
              <a:rPr lang="ru-RU">
                <a:solidFill>
                  <a:srgbClr val="CC0000"/>
                </a:solidFill>
              </a:rPr>
              <a:t>Раздел</a:t>
            </a:r>
            <a:r>
              <a:rPr lang="ru-RU"/>
              <a:t> </a:t>
            </a:r>
            <a:r>
              <a:rPr lang="en-US">
                <a:solidFill>
                  <a:srgbClr val="CC0000"/>
                </a:solidFill>
              </a:rPr>
              <a:t>I</a:t>
            </a:r>
            <a:endParaRPr lang="ru-RU">
              <a:solidFill>
                <a:srgbClr val="CC0000"/>
              </a:solidFill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179388" y="1700213"/>
          <a:ext cx="8785225" cy="4497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408" name="Picture 48" descr="P1020601"/>
          <p:cNvPicPr>
            <a:picLocks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788" y="404813"/>
            <a:ext cx="2592387" cy="1800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02" grpId="0"/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FF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CC0000"/>
                </a:solidFill>
              </a:rPr>
              <a:t>Раздел</a:t>
            </a:r>
            <a:r>
              <a:rPr lang="ru-RU"/>
              <a:t> </a:t>
            </a:r>
            <a:r>
              <a:rPr lang="en-US">
                <a:solidFill>
                  <a:srgbClr val="CC0000"/>
                </a:solidFill>
              </a:rPr>
              <a:t>II</a:t>
            </a:r>
            <a:endParaRPr lang="ru-RU">
              <a:solidFill>
                <a:srgbClr val="CC0000"/>
              </a:solidFill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468313" y="1628775"/>
          <a:ext cx="842486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66"/>
            </a:gs>
            <a:gs pos="100000">
              <a:srgbClr val="FFCC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>
                <a:solidFill>
                  <a:srgbClr val="800000"/>
                </a:solidFill>
              </a:rPr>
              <a:t>Примерные задания для учащихся</a:t>
            </a:r>
            <a:br>
              <a:rPr lang="ru-RU" sz="2400" b="1">
                <a:solidFill>
                  <a:srgbClr val="800000"/>
                </a:solidFill>
              </a:rPr>
            </a:br>
            <a:r>
              <a:rPr lang="ru-RU" sz="1800" b="1">
                <a:solidFill>
                  <a:srgbClr val="0000CC"/>
                </a:solidFill>
              </a:rPr>
              <a:t>Проанализируйте причины                       Создайте словесный </a:t>
            </a:r>
            <a:br>
              <a:rPr lang="ru-RU" sz="1800" b="1">
                <a:solidFill>
                  <a:srgbClr val="0000CC"/>
                </a:solidFill>
              </a:rPr>
            </a:br>
            <a:r>
              <a:rPr lang="ru-RU" sz="1800" b="1">
                <a:solidFill>
                  <a:srgbClr val="0000CC"/>
                </a:solidFill>
              </a:rPr>
              <a:t> массового интереса и                                 портрет современного доверия к параистории                            «лжеисторика»</a:t>
            </a:r>
            <a:endParaRPr lang="ru-RU" sz="2400" b="1">
              <a:solidFill>
                <a:srgbClr val="0000CC"/>
              </a:solidFill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702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703" name="Picture 7" descr="9D559A8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60575"/>
            <a:ext cx="4105275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8" descr="3C6BC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060575"/>
            <a:ext cx="4032250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444</Words>
  <Application>Microsoft Office PowerPoint</Application>
  <PresentationFormat>Экран (4:3)</PresentationFormat>
  <Paragraphs>134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Monotype Corsiva</vt:lpstr>
      <vt:lpstr>Times New Roman</vt:lpstr>
      <vt:lpstr>Оформление по умолчанию</vt:lpstr>
      <vt:lpstr>Загадки и тайны истории</vt:lpstr>
      <vt:lpstr>Презентация PowerPoint</vt:lpstr>
      <vt:lpstr>Цель курса:</vt:lpstr>
      <vt:lpstr>Основные задачи курса:</vt:lpstr>
      <vt:lpstr>Требования к знаниям и умениям учащихся</vt:lpstr>
      <vt:lpstr>Учебно-тематический план</vt:lpstr>
      <vt:lpstr>Раздел I</vt:lpstr>
      <vt:lpstr>Раздел II</vt:lpstr>
      <vt:lpstr>Примерные задания для учащихся Проанализируйте причины                       Создайте словесный   массового интереса и                                 портрет современного доверия к параистории                            «лжеисторика»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и тайны истории</dc:title>
  <dc:creator>borshchev</dc:creator>
  <cp:lastModifiedBy>Натали</cp:lastModifiedBy>
  <cp:revision>16</cp:revision>
  <dcterms:created xsi:type="dcterms:W3CDTF">2007-03-28T11:12:00Z</dcterms:created>
  <dcterms:modified xsi:type="dcterms:W3CDTF">2013-01-14T14:05:38Z</dcterms:modified>
</cp:coreProperties>
</file>