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8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CD0C969-8C45-4594-B1F3-DEFED31134E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3F133F-1367-4FFB-9BC7-0AE8C5A3A51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C969-8C45-4594-B1F3-DEFED31134E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133F-1367-4FFB-9BC7-0AE8C5A3A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CD0C969-8C45-4594-B1F3-DEFED31134E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33F133F-1367-4FFB-9BC7-0AE8C5A3A51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C969-8C45-4594-B1F3-DEFED31134E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3F133F-1367-4FFB-9BC7-0AE8C5A3A51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C969-8C45-4594-B1F3-DEFED31134E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33F133F-1367-4FFB-9BC7-0AE8C5A3A51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D0C969-8C45-4594-B1F3-DEFED31134E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3F133F-1367-4FFB-9BC7-0AE8C5A3A51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D0C969-8C45-4594-B1F3-DEFED31134E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3F133F-1367-4FFB-9BC7-0AE8C5A3A51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C969-8C45-4594-B1F3-DEFED31134E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3F133F-1367-4FFB-9BC7-0AE8C5A3A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C969-8C45-4594-B1F3-DEFED31134E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3F133F-1367-4FFB-9BC7-0AE8C5A3A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C969-8C45-4594-B1F3-DEFED31134E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3F133F-1367-4FFB-9BC7-0AE8C5A3A51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CD0C969-8C45-4594-B1F3-DEFED31134E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33F133F-1367-4FFB-9BC7-0AE8C5A3A51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0C969-8C45-4594-B1F3-DEFED31134E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3F133F-1367-4FFB-9BC7-0AE8C5A3A51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Операционные системы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28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Операционная система </a:t>
            </a:r>
            <a:r>
              <a:rPr lang="en-US" dirty="0" smtClean="0"/>
              <a:t>Windows </a:t>
            </a:r>
            <a:r>
              <a:rPr lang="ru-RU" i="1" dirty="0" smtClean="0"/>
              <a:t>наиболее популярная </a:t>
            </a:r>
            <a:r>
              <a:rPr lang="ru-RU" dirty="0" smtClean="0"/>
              <a:t>ОС для персональных компьютеров. </a:t>
            </a:r>
            <a:endParaRPr lang="ru-RU" dirty="0"/>
          </a:p>
        </p:txBody>
      </p:sp>
      <p:pic>
        <p:nvPicPr>
          <p:cNvPr id="2050" name="Picture 2" descr="https://encrypted-tbn1.gstatic.com/images?q=tbn:ANd9GcQLa2Rh-2mqyCg0ZmrC3oh1x02Igt96TJGh22KsVEP18Dlm7iL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180487"/>
            <a:ext cx="2609081" cy="269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99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ОС </a:t>
            </a:r>
            <a:r>
              <a:rPr lang="en-US" dirty="0" smtClean="0"/>
              <a:t>Linux </a:t>
            </a:r>
            <a:r>
              <a:rPr lang="ru-RU" i="1" dirty="0" smtClean="0"/>
              <a:t>свободно распространяемый </a:t>
            </a:r>
            <a:r>
              <a:rPr lang="ru-RU" dirty="0" smtClean="0"/>
              <a:t>программный продукт.</a:t>
            </a:r>
            <a:endParaRPr lang="ru-RU" dirty="0"/>
          </a:p>
        </p:txBody>
      </p:sp>
      <p:pic>
        <p:nvPicPr>
          <p:cNvPr id="6146" name="Picture 2" descr="http://linuxgid.ru/wp-content/uploads/2010/08/linu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56992"/>
            <a:ext cx="3137231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72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Mac OS</a:t>
            </a:r>
            <a:endParaRPr lang="ru-RU" dirty="0" smtClean="0"/>
          </a:p>
          <a:p>
            <a:pPr lvl="1"/>
            <a:r>
              <a:rPr lang="ru-RU" dirty="0" smtClean="0"/>
              <a:t>набор функций</a:t>
            </a:r>
          </a:p>
          <a:p>
            <a:pPr lvl="1"/>
            <a:r>
              <a:rPr lang="ru-RU" dirty="0" smtClean="0"/>
              <a:t>удобство</a:t>
            </a:r>
          </a:p>
          <a:p>
            <a:pPr lvl="1"/>
            <a:r>
              <a:rPr lang="ru-RU" dirty="0" smtClean="0"/>
              <a:t>скорость</a:t>
            </a:r>
            <a:endParaRPr lang="ru-RU" dirty="0"/>
          </a:p>
        </p:txBody>
      </p:sp>
      <p:sp>
        <p:nvSpPr>
          <p:cNvPr id="4" name="AutoShape 2" descr="data:image/jpeg;base64,/9j/4AAQSkZJRgABAQAAAQABAAD/2wCEAAkGBxASERAUEBAUFRUQFA8UFBQXFRUWFhQQFRQWFhQXFhQYHCggGBolGxQUITEhJSkrLi4uGB8zODMsNygtLisBCgoKDg0OGhAQGiwcHB4sLCwsLCwsMCwrLCwsLCwsLCw2LCwsLCw3LCwsLCwsLjcsLCwrLC0sLCwzLCwsLCssLP/AABEIAK4BIgMBIgACEQEDEQH/xAAcAAEAAgIDAQAAAAAAAAAAAAAABAUDBwIGCAH/xABOEAACAQICBAcKCgcFCQAAAAAAAQIDEQQhBQYSMRNBUVRhkdIHFCJScYGSk7LRCBYXMjVyc6GxwRUjNEKCovAlM0RTYkNjZHSjwuHi8f/EABkBAQADAQEAAAAAAAAAAAAAAAABAgMEBf/EACARAQEBAAICAwADAAAAAAAAAAABAgMRITEEEkETFCL/2gAMAwEAAhEDEQA/AN4gAAAAAAAAAAAdJ7rms9bR+AdTD2VSc4U4yavs3u27cbsmB3YHlCn3RdOzzjjKsvJTpvPzQOfygawc6r+qh2APVgPKfygawc6r+qh2D78oGsHOq/qodgD1WDym+6DrBzqv6qHYHyg6f51X9VDsAerAeU/lB0/zqv6qHYHygaf51X9VDsAerAeU/lB0/wA6r+qh2B8oGn+dV/VQ7AHqwHlL5QNP86r+qh2D78oGn+dV/VQ7AHqwHlP5QNP86r+qh2Atf9P86r+qh2APVgPOmG1t0worbxVZy3t7Ed/RaBk+N+luc1vQj2QPQ4PO/wAdtKRaviqnklGHZN2al6Xli8FRrTVpTTUrbtqLs7edAXgAAAAAAAAAAAAAAAAAAAAAAABqr4RP0dS/5iHsyNqmqfhE/R1L7eHsyA0vqxpGvTpuNKrKC4SUrK1tpwUW/LbIv6Om8WlliKnHxre9/Edb1fhenL67/BF1Tga5nhH6sqemsXziputvW7k3GSWl8Xm++Kme/NZ/cV8YkinItPDSRLpafxqsu+qtl0k2lpvGv/E1fSK6NFMnYehY0liZlKWmcZzmr6RKwumMXx4ip6RHjQJGGokasbZzOmPEaXxi/wATV9IjfprGc5q+kTMXQIqwwmoXMcoaZxnOavpGVaXxnOavpHGOHJFGglmUtilx5fHpPGc5q+kR56XxnOavpEmpAi1IIdxa56jBV0pi21fEVHu4933Eeek8Sl/fz8l0ZaiIVZFb5YaiBpfHVaso8LUlPZvbad7XefWbx7lH0ZQ8tX22aG0i84+R/ib37k30XQ8tX22Z1V3EAEAAAAAAAAAAAAAAAAAAAAAAGqfhFfR1H7eHsyNrGqPhFfR9H7ePsyA03qtD9VL679mJf06Nyn1OjelP7R+zE7NTpHdx47xGmJ2wRw5inSaLehBPJmeeAutw1xuicamotouMI7ojvB2e4l4OnxGNzYn+NLUSVhoH2jh7k3D4fMpYtMIOLpmONHMtMRhXc4xwjfER2m4V6pXM3B2zfEWVPBGLFUeJEVT6+VLUTbMNSkWrw5FxUMiDSorWRXVZE/FRItPCOT3Ed38UmVDpR5x8jN8dyN/2XQ8tX22aR1ow3Bul/qU/ua95uzuQfRVD61X22Kw5J1qu6AAhQAAAAAAAAAAAAAAAAAAAAADVHwi/o+j9vH2ZG1zU/wAIv6Pofbx9mQGs+57Q2sPUf+9fsRO1LCFT3J8XRjhqsalrus2r8mxD3HenhKMleDXmZ6XFP8RfHTrTwzJ2EqtZSRYTwNtzTIlWm1xF/rXbx9pFTCxmrreQnR2XmI13HcSaWJhUylkyusO6ccsWGi0pFtRw2ZU4Wi4tNbuU7Lh4J2Zz7z0y1Jnyw96XMsMGlmWCpZIy8ErGLnvLFLUpWW7N7iFiKWzkt73l5WoPNre9xSaSxVOind3m+LkJme18ya9K+vBRWZUYushicW5vNijSW+T/AK8hP8VX/r2olPDuT3Fnh8AkrvJHKNeMdyS6WRsTpCHG3L7kazj6NZxxx1TujTjt4dR4o1Pxibc7jr/sqh9ar7bNI6641VJ0rW8GM1l0te43Z3Gvomh9ar7bObfuvL5NfbVrvAAKKAAAAAAAAAAAAAAAAAAAAAAam+EX+wUPt4+zI2yam+EX+wUPt4+zIDSer+L2ISXLJv7kdjw2mpR3Ta851DRsfBfl/JE9HocPL1mSsNcsxXdaGs1Xjkn5SfR1lT+cjX0JvlJFOq+k6JyZrfj+dI79PS1CXQY44im34MzpsKj5GZJ1peT38o1uV2Z+fLGydH46UbX3Pie63Q35y30dp6G3sN/VNXaJx9S6i53WSWf4F5LDqXhwqpSi9zdrNecwuFJ8q9+fTavfqlCLT4yQsZGKvOSSXKaur63xo07OznyJpra5UdO0rrTXrXvUduS+RlrGY0uuOzw2trBrvBXhQ8m17jpVfSu025SzfGdI7/lxy39IeM5WVm+vUb8fPjM8R3JaWis+S130mKtrJZZHUHibp57rXz6bfmR54gm8lN/Mt9OwYnWCo9zKyvpKcr3kyslXMU6rKXVvuuHfJde0ivUu1dno/uLv+yaH1qvts8ywnvPTHcU+iMP9ar7TMde2N9u9gAqAAAAAAAAAAAAAAAAAAAAAAam+EZ+wUPt17MjbJqb4Rn7BQ+3XsyA0boeCcHfxvyRYXit5QYWpP5sb53eW/JZ/cj5GvJNPfbieaflRtnlknXTn38eavdq9eKprkOP6UivmoolI7XqxqzTrQ28TUqQjNPg9hJvJPOaafgt23dJac1viE+PjPlV1NKye7IwTxsn+8dq0ZqjQlL9c6qSSVo1ILalfOV2slbi/pSMFqJhXKiquLmouM+FcYr56+bsZZLy3Ilta+MulLEPlZl79kkrTfT0HcsNqRhpRjF4mcJcLV2pNJxdJKTpuMUrqTWxe7edznT1HwfgqWKqXdWSc0lsqipStaGztbTjsZ7k28nYicv4vZ1O3R5Ytt3lnnd9Oee4w1K7Z3fE6lUEp8HiHdWspRvnZXzjk87+XIgYjU9KTca21FWsnGSk1m3mrpWtbpusuMrdSXqktsdWjUd0cXWZ3qWqGEcp8HOvbYey5OmrVLuzleKvGyWSzzGL1Ew+1S4OvPYuuFbaclC6vsWglfPjFvRNOjRmzLCs1/XTc70tRMM6OKlHENVKfBujGUk9q7SmpWiuK73ch1rWDV+WHipxltQvFPilFtXu1ycV+UmalO6qHINmHbR8lWyt5X0529w+0R1WSU82em+4l9EYf61X22eXYs9Q9xH6Hw3lq+2zO1LvgAIAAAAAAAAAAAAAAAAAAAAAANd92nQVXGYONOik6kJcJGLaW1s5OKbyTs3vNiFJrEs6f8f5AeXHqJpTmdTrh2j49RdKczqfy+89F7IcQPOfxG0pzOp/L7zItTtLrdhqy/iXaPQ2yNgkeevifpfm1b0l2h8UNL82r+ku0ehNkbAHnuGqGlr/s1f0l2iR8VdK81r+ku0b72T7shDQfxU0rzWv1rtHx6qaV5rX612jedTHU41adPNyqbeatsx2FntSvZO7SS3vksm1LcQNAfFXSvNa/Wu0cfirpXm1f0l2jf7icdkDQL1U0tzav6S7RxlqjpV78LWa5G12j0DsjZIS89fEvSXMqn8vvHxL0lzKp/L7z0LsjZJHnyGo+k27LB1M+VwS63I9IdzDRksLo6jQm05U7qVt220pSs+NXk0RFE7Fq4v1cvrv2YkC1AAAAAAAAAAAAAAAAAAAAAAAAKbWBZ0/4vyLkrdM4aUlFxV9m910P/wCAUNhYzcBLxZdTHAS8WXUyUMFj5Yz8BLxZdTDoS8WXUwMFhYz8BLxZdTPnAS8WXUwMGyY8TTcoTUXZyjJJ8kmmk+syOvDx4+kj53xT/wAyHpL3gaB1Y0diKGMpurhKs5QrxhsuErOptWl4dtm/TfdmegGj53xT/wAyPpL3nzh6fjx9JAGhY505Rk7Rak+RNN9SMvAS8WXUwI9j5skh0JeLLqY4CXiy6mBgsNkz8BLxZdTHAy8V9TAwpF/q9/dy+u/wiU6w8/El1Mv9E4dwp2krNtu3JuX5BKaACAAAAAAAAAAAAAAAAAAAAqNKY7Fwnahg1WjspuTrxp2ld5bLi+styPXf5fmBB0TpDFVJuNfCKikrqSrxqXd91lFW8pbEPCSvJvo/MmAAAAAAA41JWTb4k31HIrdYKtqFWMZWnOEox6Lq1wNX1cHtNuzzbfXmcP0f0MxVe+oOzlexi78xPKiyqT+j+hn1YDoZFeMxPKj535ieVAdp1NpKGKp5PwlOP8rf5GxzT2gp4t16MtqyhOEn0pPNedZec27QrRmrxf8A4IqYyAAhIR6X95UXKqcutNf9pII+6r9eHsSfb+4CQAAAAAAAAAAAAAAAAAAAAAAAAR6vH5iQRq01d5ri4wPmFWb8hKImFmnJ2a3DSlSUaT2XaUnGMXyOUkvzAlgh1dt7Li2tltteNk7JviV7Ebvme932mrcE7r5slwko8csnllybrgWp8uVka87tJuV27+NT2l4CcOS28Ku7W2/BSvwl73UXaab/AHXf8GBaHXcThcU6s24KcG3s2mk9ni3pE/h58bs02oxbezOTzjaXHlxW3jvmSzzd89h3Uow3ZR3yd194FJV0JKW/DT9ZS7Riern/AA1T1lL3nYVWl81Tu8k5LPZnvs47orZt1nzvh2+daKTe1fKUXlHw+J3A63V0BCKvKhNLldSkvxkRno/Dr91+to9o7RUzcZTituNoxi8t2c9l/vK27LiMirStk3dxvutKKk/Abp9Gd/IB1ijwEN0f+pS7RO0dpJqrFupShTz2r1YXeTtkm+Ox2GnKV3e9srO975Z5cRS4LS0oSmq0pNJ2XQ02n1/kBcfpjDc4penH3n39L4bnFL04+8rKOlJSp1EuEcr1FGSi3a93C9vN1EbH6cvTWxOUZ+DfJcnhIC7emMNzil6cfecJY6nUlBUntyUk7pPZUd0ry3bnu8hEpY2csNGpFvaik5Zb9h+GvOk+skV8TJSpNS8CbcXyXkrwlfzW84FmfSsp4iaqyi27Sipw83gzXmey/wCI44OVSptQqSVqcnGVlaU1vjd7kmmtwFjKvBOznFPkujmmYVg6SyVOHox9xwejqX7sFF8sPAfXGwEo+bS5SDwjg9mUpSW9N2v5MlmZ44inygZ01xH0g13DenbpTsxgMbtuUXm42e1yp8vSBOAAAAAAAAAAAAADi4HIAcIwsR9I4aVSMVGVnGUZedbiWAKmrga8oyi6itJNPOzs1Z5qOR8qaPrOLi5xs0477Oz357ORbgCpjg8Qv9pH+v4DjS0fXjFRjONlfK997u98OkuABVd64nx4/d2B3riPHj93YLUAVXeuI8eP3dg4VsBXlFxlONnvV7cd+KBcACq70xPjx6//AEOFPA14pJTjkrb7vrcC4AFRSwWIiklONlkryu7eVwMK0TV2nK8Lu9/C336NixegCmp4CvFycZQW1s3zyy3ZcH0mNaJq7Lj4FntXzV/Cu3nwfSXoAo8JoytTi4wcbNt2cr77J74dByrYCvKOy3C2W6VmrNNWfB5bi6AFPPBYhyjK8Lx2reFyqzT/AFe73GfA4SpGpOc2vCjFWTunZuz+auVliAAAAi4vAwqWck7rdJNprzohy0dUXzaia/1Rz61b8C2AFHPAVnxx65e4maKwcqaltNNyazV8kuLMsAAAAAA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73016"/>
            <a:ext cx="3781392" cy="226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596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data:image/jpeg;base64,/9j/4AAQSkZJRgABAQAAAQABAAD/2wCEAAkGBhASEBIPEBIQEBAUDxQNFBAPFA8QEBAQFBAVFBQQFBQXHSgeFxkjGRQUHy8gIycpLCwsFR4xNTwqNSYuLCkBCQoKDgwOGg8PGjUkHyMuLDAsMSwpKjMpLC8sLiopKSkpKTUpMjUwLCkvLy0pKSwpKiwsKSwpKSksKSwpLCw1Kf/AABEIAKAAoAMBIgACEQEDEQH/xAAcAAACAgMBAQAAAAAAAAAAAAAABQQGAgMHAQj/xAA+EAABAwICBgcFBQgDAQAAAAABAAIDBBEFIQYSEzFBkQciUVJxgaEyYXKxwUJigpLRFCMzQ6Ky4fBTc/E0/8QAGwEAAgMBAQEAAAAAAAAAAAAAAAQCAwUGAQf/xAAvEQACAQMCAwYFBQEAAAAAAAAAAQIDBBESIQUxQSJRgZGx0RMUYaHBMkJx8PEj/9oADAMBAAIRAxEAPwDuKEIQAIQhAAvHOAFyQB2nILm/SV0ovopRS0ojdLqa8j33cI7+y0NG82z5Lj2LaWVdUb1E0sw7hcWxjwYMlTOso7I07fh06qUpPCfn5H0jW6ZUERtJVQg9geCfRbqHSKnm/hOL/Brl8xU2MSMzjbG09uqCfVNINPMSZ7FS9vuDYgP7VUq76jsuExx2Xv8AX2w/U+kp8TiZ/EeGfFkt0FSx41mOa8drSHD0XzkekXEHDVleyYcdoxufKyWtxpzZNrDr0su/Xp3uaDnfMdi9+YRWuESa3e/2/B9RoXFdGOmmeIiOubt4922j6srR2ubud6Lr+F4tDUxCankbLGdzmm+fEHsPuV8KkZ8jNuLSrQfbXj0JaEIUxUEIQgAQhCABCEIAEIQgAWEsga0uOQaC4nsAFys1V+kvFv2fDKh4NnOZsG9utJ1fqV43hZJ04Oc1FdT5yxnEXVNTNUOveWV0me8AnIeQsPJR2RrKONSo4lmNnbwp4WEamRLc2BSYqdS46VVuQwokBtOsxTJqyjW0UKjqPdhKaddl6FKBzKKV5ybJUFzR7mtDSfMg8lzN9Fku96MYYKekgh4tibf4iLn1Katt5Z7jG4xUUaKj3v0Cp0kpo6ltJI8Mlc3XbrZNNzYNv2pouHaW1P7RVzyb27Qxt+FnVuPME+am4BpxW09o9YTxjIMlNnAdgfvRG9jqalyOOVZZwzsiFWML07ilyfFLE73gOb5OH6J+2uYRe5t22KbhVhP9LLVJPkSEJfPj9Mz25mN8TZQp9OMPZvqI/K5+S9dSC6rzDUu8eoVLrelehYP3YlmPY1uqOblD0Z6TX1Vc2mdE1jHtdqhri97SM9ZxtusofMU86UzzXHODoCEIV5MFyTp4xPKlpBuJfUu8QAxn9z11tfO/Sbif7Rik5Bu2K1O2xuOoOt/USPJUV5YganCqWuvnu3/BVoo1OggWNPEmtLTrNbOvSwY09KmUFCpNJRpzS0KgUzqpCyLD1vGHJ9Dh6lNw9e4E5XIlwXBNpURMIy1wT4DM/JdNx2v2FNNN3InOHjbL1sk2i+HWldJ3W2Hi7/xa+kGovHDTDfNNrH/rj6x9dUeadg/hUZTOe4ncfEn/AAjnTKMhoB32z8eKjS0ysktMoM9MsFM59oUQYjPD/Dkc33bxyKYDpDr2jV1o3D7zB9FEngS6eJMQqyXJnik0bcQ0uqJPabD5M/ykVTiEju6PhAClTRqFKxWJ55nmSJJO873H5LonQbhetU1FSRlHE2Jp+9IST6NHNc7kau7dEOE7HDWPI6073Tn4fZZ/SBzTtvHMy2ksyLuhCFpjpGxOtEMMszt0cbpOTSV8uteXuL3Zuc4vJ7S43PzXc+l/FtjhzowbOneIB8PtO9AVxTDKKSV2pEx8ru7G1zz523eaRuZZaR0/BqemnKo+r9CVSxJ7RU6Z4R0b17gC6NsXukcL8hdWmj6NpW+1NGPBril1Rm+g9Vv6Edta9RHQ0qe0tImcWh0jNz2O/M1Sm4TI3e2/w2KkqMlzRl1byE/0siRUqkCmUmKPn2cVuMeX+71coISlUJGEwarL95xP0CquNu22IP7tPC2IfHIdZ3o1qugsxue5rcz7gN6pGBNL43VB3zyvqPwuNmD8oao3jxTUF1MqrLVI0TU6gTwKwTQpdUQrFlHAvKJXamBKqmJWOpiSeqjUUyhoQzxqBMxN6hiWztTEWQF5gc9wY0Xc5wY0drnGwHMr6dw2iEMMcLdzI2x8hZcM6O8K22JQ3F2xk1B/B7PqRyXfFrWcdnIaoLZsEIQnhkTY7opS1b4n1TTIItYtYXER3da5c3ju4qFU6W4XRDZtkibbLZ04DjyaucaaaSvrKh7WySNpWkxtjaS1r7HN7rb7n0S2gpWN9loHv4rSpWCxqmZ9biM8aI8lyzy8jp9N0hiU2hpZi3vylsTfHiVYKPFNYXds2Hs1wVy6mN96b0wUqltDpsLwvJ533/v8FwxHSPY5uie9veis70WnDNPKCc6rZmsfu1Jf3Zv2ZpZTLGv0ZpakWmjaT3m9Vw8wqPhU1s/t7F6r1G8ryfuXJ8bXb7HsP6FaRTEEcRe9+K59BhmI4b16SQ1lMMzTS312tHcP6cleNHsdZWU7aiMOaCS0sf7THNNnNPml6tDT2k8r+8xylcauy9n3exG0xqyyjlDfbktTs+OQ6o+a1Q0gjY2Nu5rQweAFkxxbDRKIyc9nKJgO0gEW9fRR3/6OIWVcxbll8ieNxfMxL6hiazBL6gLLqIixLVMSarYntUEmqwluotMRVTUsnCb1QSmpIG9XRKjoPQzhn/01J46lO3yu559W8l09V/QPC9hQQsIs5zdq4HfrPN7H0VgXQ0I6aaQ/TjpikCU6WYlsKKeXiIiG/E7IepTZc86YsT1YIacb5JDIR92O31cOScoQ11FEjWnoptnNKbgmlMUpgKZUzl0TOfY8pCnFMUipXpxTPSs0ER3TlMoHJNTyJlDIkpodpyGkblMoIgG3AtrOMh8Tx+SVsdfIbz1eeSZYlUbKB7x9lht42sEjWkoRbZpUVqewrh0pAkLZWlkZcRHLnquANjdOXRMkAORFsnNPD3EJZDQsELYXgOAaAQe22ZS0YNJE7Wp5XNG/UduWFC7qwX/Rak/NfT6mjKnTly29BvPhLvsuB9zsjzH6JZU4VN3CfhIKnUdfUbpGsPvGSZiY2vYc1co0K6ysoWnSaKRPhM53RP5KKdEKt/2A343AfJXWpxjU/lk+f+ErqNLnj2Yebj9AlJfJwfam/J+x4rOU+X4E9N0XlxvPNYd2Juf5nforLhOiNHT2McTdcfbf13+NzuSCp0qqnbtWMfdFzzKYaGTSOdM5znOHUuXEnrdbd5fRW291bOrGnSjnPXwyXOydODmy0IQhbRQC4h0p4ptcRLAcoYxF+I9Z3zC7ZPMGNc92TWtLifcBcr5lrcQdNNJO72pJHS9ttZ1wPIWHktHh8Mzcu4RvZdlRJMLkwgelML1OhethmSx5TSJvTSqu08qaU86pkiJYaeZMYZlX4J1PhqEpOBbGWC0YONaT3NGt57h9eSkY8+5ii70mufhZn87LHRqL92X953o3L9VHrJtapeeEbBGPF2bvoud4pV0U2u/b3OhsY7J+PsSzIsHPWgyLB0q5yVYfUTY96jySntK8fIo8kiUnULYxMZpVBmetssihSyJSTyNQiaZnK6aJ0upTB3F5MnluHoFRyC4ho3kho8SbLptPCGMawbmtDeQstvgtLNSU+5ev+C99LEFHvNiEIXUGSVfpKxTYYbO4GzngQN8Xm3yuvn5hXVemaaWaSloYGPld16hzYwXG+TGXtu3uSLCOh2vlAdM6OmB4OvI/8oy9Vs2soUqWZPGTMuFKpUxFcioRPUyKRdRw7oYpGAbaaaY8basTeQufVO4ejXDW/wAm/wATnk/NTlfUlyyytWdRnIIZVPgnXTpejTDzujez4XuCV1fRUzfBO5v3ZWhw5iy8V7Slz2ISs6q5blWgqFOhqOajYpozVUvWkZrM/wCSPrN8+xSdEIdtVxN3gHanwbn87KyUo6XNPYXVOWtQa3OoUcIiha07msF/IXKq9NPrAvO97jJzOXpZP9IajUp323u/dj8WSqzZbADyXz7jNbtxh4+Z2NpT7LYw2qxdMoe3WDp1guY2oEl8qjySrS6ZaHzKDeS2MDOWVRJJESSqNJIol8YjfRin2lUzsZeQ+W71K6EqloFS9WWY8SIx4DM/MclbV2HCaWi3T73n8GNez1VcdwIQhaokeaovewvuvxXqEIAEIRdAAheay81wgD0jgUsodHIIZ31ETdRz26paPYGdyQOF0x2gXm2C9UmtkRcU92VzTKpsYo+HWkPlkPmVXROrjjmFx1DR1tR7b6rt4z4EdipVdQyQmzxlwcM2nzXJcVt6qrOq12Xjfw6m1Zzg4KHU2bdYmZQ9qvDKsfA9oJLplqdKtBlWt0iME1E2PkWh8iwdImWE6OTzub1HNjuLvf1Rq3ztffkrqdKVR6YLLPZSjBZk8F/0apNnSxN4luufF2aaLxosLDduXq7unBQgorojl5y1Scn1BCEKZEEIQgDwrEhZoQBpcwrW6MqUiyAIDoXLS6ncmtl5ZACZ1K9QarD5DkrPZGqEAc9qdHpODbeCgvwGfg1dP1AvNmOxJ1LG3qPMoLw29BiNzVjykctOBVHc+a2xaMVB3i3NdO2Y7F7qBQjw22jvo+79yTvKz/cUrDdGXsN7Nv22zVnpKd43lTrL1OxhGCxFYF5ScnlsxaFkhCkRBCE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44824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s://encrypted-tbn2.gstatic.com/images?q=tbn:ANd9GcSPGzEfoB_BgeyZGY4mlL3E5cjYsUKyEnlcoiWXOcS4hbMf_pDNn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721880"/>
            <a:ext cx="19431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7" descr="data:image/jpeg;base64,/9j/4AAQSkZJRgABAQAAAQABAAD/2wCEAAkGBxAPDxUPDxQQEBAPDxAQDw0QFBAODw8PFBQWFhQVFRUYHCggGBolHBUUITEiJSkrLi4uFx8zODMsNygtLisBCgoKDg0OFxAQFywkHCQsLCwsLC0sLCwsLCwsLCwsLCwsLCwsLCwsLCwsLCwsLCwsLCwsLCwsLCwsLCwsLCwsLP/AABEIAPMA0AMBEQACEQEDEQH/xAAbAAEAAQUBAAAAAAAAAAAAAAAAAgEDBAUHBv/EAEUQAAEDAgMEBgYIBQEIAwAAAAEAAgMEEQUSIQYxQVETImFxgZEHFDJCUqEjYnKCorHB0TNDU5LwsjRUc5PC0uHxFRck/8QAGgEBAAMBAQEAAAAAAAAAAAAAAAECAwUEBv/EAC0RAQACAgICAQMCBgIDAAAAAAABAgMRBDESIUETMlEiYRRScYGRoULRBWKx/9oADAMBAAIRAxEAPwDuKAgICAgICAgICAgICAgICAgICAgICAgICAgICAgICAgICAgICAgICAgoSg8xiW3FNG4xUzX1kzdC2CxjYfrynqjwuvRTjXn3PqP3Y2z1j1HuWolx7FJt3qtI07gGuqpR3uJDfktowYo/M/6Z/UyT+I/2r6PcdqKioqo55nVDY+h6Jzmxxi15A4gMAGtm+SrysVaRXUaTgyWtNtzt75eN6RAQEBAQEBAQEBAQEBAQEBAQEBAQYeLYnDSROmncGRs3k7yeDQN5J4AK1aTadR2ra0VjcufYlX1GJH6bPT0h9mjacsszec7hw+oPHcvfjx1x/vP5/wCnlte1+/Ufj/tep4mxtDI2hjRua0AAK0++0R66a/aGu6KItaevIC0cw33nfp4rTDj8rb+FMl9RpX0Uxnpqh3C0LfHrk/osf/IT9sf1acSO5dVC5z2KoCAgICAgICAgICAgICAgICAgIMevrI4I3SyuDI42lz3HcAFNYm06hEzERuXMp6yTEJhVTgtiYT6nTHdG3+o8cZD8gulTHGOPGO/mXitabzuf7M1guhtdkIY0uduHmTyCmI3OoUteKxuXlMTJkcZHeA4NaNwC9lIisah45vNp29f6MqPLAZDvmlc8fZFmj/ST4rlc2+8mvw6vFrqm/wAvfheR6BAQEBAQEBAQEBAQEBAQEBAQEFCUHNtt8S9cqxRNP0FMWyVPKSbeyM9g39/aF0OLj8a+c9z08me/lbx+I7QibdaspllFzYxd2/g0bykRM9Mr5Ir211XKXm7tw3N4Bb1rEdPHe82n201Sx00jYI/akda/wjifAXKta8UrNpaYaTe0RDq2A0Yijaxos1jQ1o7ALBcK0zaZmXciIiNQ26hIgICAgICAgICAgICAgICAgICDAxuvFNTyTO1EUb3255RcDx3K1K+Vor+UWt4xMuMYRiOUOLml8ssjpZX3ADnuNz/nau3OLrXTlfU031NUyO3WaOzU+ZVZpWGNs1p6ZWS2p1PM70YdtdiNSGAq9YTEbbnY3BHA9PKPpH7gf5bOXeePguZys/1J8a9Q7HGw+Ebnt0KBmUWXkepcQEBAQEBAQEBAQEBAQEBAQEBAQeN9KE5FA9o/mPiZ4Zw4/Jq9PEjeWGHInWOXO8Mg3Ls2lyLS9LBZoWEs2LXV4boNSdA0aknkApiPmU1rMz6ZmA4E+R4mnGoN2R7wztPM/l+Xg5HK8v006/Lq8fjeH6rduhUFIGBeJ7GagICAgICAgICAgICAgi5wAuSABqSdAAg87iO3mGU9w+pjc4G2WHNUG/I9GCB4rWuDJbqGc5aR8tQ/0o0p/g09dMPiZEwNPm+/yWkcW3zMQp9evxEof/ZY/wBwxC3PI391P8LP80H1/wD1ldh9KNDe00dXT9ssQI/A4n5KJ4t/jUp+vX59PS4RtDR1n+zTxSm1ywOtIB2sNnDxCxtS1e4aVvW3UtoqLPEek2JzqQ5QXZZY3WAJNr23DvXp4kxGWNsOREzj9PB0TpPdjlP3HAea6l8uOO7Q5v0bz1DbQ0NTLoQIh29Z3kNPmvNfl46/b7a04Vp+703+E7PMi+kdvA60shFwO/c0Lw5M98nfX4e7Hhpjj0zX7XYXS6OqGPI4Qh0+vewEDxKiuDJbqFrZqR8sd3pNpf5VPXTDg5kTA0+b7/JaRxb/ADMQpOevxEon0lsG+ixD/ls/7lP8LP8ANB9eP5ZTj9KNBe0rKun/AOLDf/Q5xVf4a/xqU/Xr8t/hW1VBVkCCohe526Mu6OU/cfZ3yWVsV69wvXJW3UtyqLiAgICAgICChNkHgto/SMxjzT4cwVc+oMuvq8Z7x7duwgfW4L04+NMxu3qGF82vVfcvJ1VBVVpz4jUSSi9xTMOSFvLqjq+Nr9pXpjxp9kMZibfdLOpMLgi/hxsBHvWzO/uOqibTKYiIZt1VO1U0bHAEWNiOR1CDVVmztNIcwb0Twbtki6hB4G25Xi8wrNYllUOM4tQ6Ne2vhH8ua/TAdj/av3l3cqWxY7/tKYyXr+7bs9INHKMtS2akk4tkY6Rt+xzATbvaFjbi3jr21jkV+fSxPtThbNRK6Q/DHFKSfFzQPmqxxsk/C056flgS7T1M2lDTdE0/z6m1/Bg0+bu5bV41Y++f8Mpz2n7YYcmCyVBDq6eWoO/o75Ygexu4eAC1iYr9saZzEz90thTYdBF/DjY23GwLvM6qJmZ7lMREMq6qttElNG0H66HUcjqENtVXYDSze1G0E+8zqH5aHxCvF7R8omsSUVZieHa0sxqoBvpai77N5NJNx90juKramO/caki169Tt7vZPbimxA9Eb09UPapZDqSN/Ru0zjyPMBeXLgtT38N6ZYt/V6lYtRAQEBBCSQNBc4gAAkkmwAG8k8Ag5LtRtPLisjqWkcY6FpyzTi4dUdn2D8PHjpovfiwxjjyt28l8k39V6Uw+ijgZkjFhxPvOPMnirzMz2iPTLCgSCaRtVNCqaFU0F00CaBzQd4B79UFGxtG4NHcAEE7oF00F0FLpoUJTQiSmkoEqBAlE7azFcKZP1heOVtiyZtw4OGouRrpz3jgr1tr18K2rEvSbBbcukf6hXkCoBLIqg2AmI0yu5P5H3u/f58/H8f1V6a4su/wBNu3RQvI9AgIKEoOW+knaB9TN/8XTGzQR63INx49HfkBYu5mw5he3jYtR9S39nlzX3PhDCoqZsTBGwWDfMniT2rafcqdMoJoTCaRtIIKoCCqAiC6BdBW6BdNBdAumhS6ChKJQJQQJTQtuKaSwsRxFkDbu1cfZZxP7DtU1p5Im2nm8NwufEZyGdW780k5uGxkm+lt7uQHZqN6vly1x11KtMdry7/hLHNhYxz3SuaxrTK+2eQgWzOsLXK5MzuXvjpmKEiDQ7Z44KGjknFi+2SFp96Z2je8DUnsaVpip52iFMl/Gsy5Ps9SlrDK8l0kxLnPOriCb3J5k3PiF07/iHir+W6aqLLrUQmEQkEFUFUNikLobLobLqDZdAuhsuhsuhtQlDaJKCJKJW3FBqcUxZsV2ss5/4W9/7K9ce+0TfTUYPhcuITkEuyAjpZeXJre38vK8Zs0Yq+u048c3l17AMCZCxrGNDWtGgH5nme1cu1ptO5e6IiI1D0sbMosqpTQUKDknpSrjUVsNE09WJvSSfbfoPEMBP310OHXVZu8nIndoqsR6Cw0A0A7FszXmqNIXWqRMFEJXQ2rdDZdEF0C6BdDZdEl0C6I2XQLoKXRKJKDHqKlrBdxA/M9wUxWZ6JmIaKvxVz+qy7G8/ePjwWtccR2zm++mojp3zSNhj1fI7KOQ5k9gFz4JkvFKzMppWbTqHZdlsBZTxNjaNGjUne53Fx7SuNe83t5S6VaxWNQ9TGwAKiyaAgtzOsEHC3z+sYjU1B3GWQNP1Wno2fhauvSvjirDn2nd5ltGFBdaUQutKI2mCiNpXQVugXQLoF0Nl0QInYhsRBdEqXQWZ6pjPaOvIanyVorMom0Q1tTibjowZe06n9lpGP8qTdq5XEm5JJ5nUq+tIYsikes9GmFdI99S4ceij7hYvPibDwK5nNybmKvdxqevJ1qniDQvC9S6gICDBxefo4nP+BjneQJUxG5iCXCtnG/RkneSLnmbX/Vdq3w5lW8YVXSdrzSmkLrU0hcCaEk0hVNAmgTQqmgQE0IucBvIHeQEiDay+rYON+7VW8JV8oWH1/wALfE/sFaMf5R5/hiS1L3byQOQ0VorEKzaZYzgrKrTgpSsvUJhiVBsCexRK0OwbBUHRUcItY9E17vtP67vm4riZreWSZdXHGqRD1qyXEBAQaLbN+WhqCOFLOfKNyvi++v8AWFbzqsuO4GLRfeP5Bdmzmw27FU2vsCI2vNCI2uAIbVJA3kDvTSNoOqGjt7gp8ZR5QtmrHAHx0U+Kvmgat3AAeZU+EI85QNQ/n8gp8YPOUTK/mfyTxhHlKJLjvJPiVOoRuUMisGRRsUyJsRLEEHMU7Fl7ESx5GqUsCuHUPcVErw71gcYbE0Dgxo+S+fnt146bNQkQEBBoNtW3oagDjSzjzjctMX31/rCmT7Z/o5Bgv8Px/QLs2c2G4jCqiZZDbDU6IiZUNQPdF+06BT4qTdAyuPG3dorahTylHKpQrlQMqBlQMqBlQMqBlQMqBlQRLUECxBaexTtLGljUpa6uj6p7kWh3HZuYSU0TxufDG4eLQVwLxq0w7NZ3ES2yqkQEBBqtoYs8Ejfije3zaQprOpiUT1LimBO6nkV3rQ5MNx0uXv5KsRtW1tKAk79VZlM7XWtUIXA1BIBAsgWQLIFkCyBZAsgWQLIKFqCJagtuYgsSsUwlgVMeistDpPoyrukomsPtQOdC4dgN2fhc3yXH5dPHJP7urx7bpD2S8zcQEBBiYi27UHC6RnRSyR/05JGW+w4hd6s+VYlyLxq0wzYjfU8VZjLMjChVfa1QhMBEpgIFkCyBZAsgWQLIFkCyBZAyoIlqC25qIWnsRLCnjV4WiWfsRi3qdblebQ1WWNxO5soP0bu7Ut+8OS8nLxedNx3D18bJ421Py7C03XJdJVAQEFmrbdqDie00HRYhMNwkLZG9zgL/AIg5dniW8sUOZyY1eSmXol5JZ8QVFWQ0KBcAQSDUFbIkyoGVAyoGVAyoGVAyoGVAyoIlqIRLUFtzEGLNGrRKWsrKfMCCrLRLoXo/2p6dopKg/wD6IxZjj/PjHH7YG/nv525XK4/hPlHX/wAdTj5vONT29uvG9IgIIyC4Qcq9JdHklinHHNC4/iZ/1rocC/df7vHy6+oloqUrpS50tnCs5ZyyWhQhdaFCdpBqJSsgZUDKgZUDKgZUDKgZUDKgZUFC1BEtQQc1ShZkYiGFPErxK0S1lRCQQ5pLXtIc17SWua4biCNxUzETGpa1tqdw99sjt62S1PXERy6NZUGzYpuWbgx3yPZuXLz8Sa/qp06OHkxb1bt7wFeJ6lUBB5LbrDOnppGgXdbOz7bdQPG1vFa4MnhkiWeWvlSYcww+W4BXdcezc05VJZSzmKiq60IlMNRKWVQlXKgZVIZUDKgZUDKgZUDKgZVAoWoKFqlCBaiFtzUGNLGrRJEsCoiV4WiWrqIQd6s0iW72P2krKeeKlYemhlkbGIZST0TSdSx29oAubajTcF4uVgp4zfqXrwZrbirsbXXXJdFVBiYhFmaUHGcaovVax7NzJD0sfKzjqPA38LLtcXJ544/MenL5OPxvLJpHraYeOWziWcqMhoUCYCJTARKuVQGVSkyoGVAyoGVAyoGVAyoGVQhQtUiBaiFtzUQsyNUwMGoatITDU1KvDSG59H1AZKl1QRpEOjYfruHWPg3T7y5/PyeopDocSnubOtwiwXMe5cQReLhB4H0gYOZIukYPpISXttvLffb5a94C9PFy+F/fUsORj86fvDxdBPcArsy5Fobunes5hlLNYqIXWhQlMBEq2UCtlKSyGyyGyyg2WQ2WUmyyGyyGyyIUsggQgtuCKrEqtA11U5aQtDSVjiTlaLucQ1rRvLjoArzOo22rG/Tqmx+EingYziBdx+J51cfNcDLknJebOzjp4Vir1AWa6qAgwcRp8zUHIcdw40dSQBaKUlzOTXe839R2HsXZ4ub6lNT3Dl8nF423HUsijlW9oeGYbaF11lMKMhqhK4FCVQFCVbIFkCyBZAQLIFkCyBZBQhEIkKRbcpVYdQ5WhMNPWyrWIaVhl7F4WZ5/WHDqRktj+s/i7wHzPYvDzs2o8I/u6PExf8pdYo4crVzHvZCAgIKOFwg8ptXgraiJzDpfVruLXDcR/nNaYsk47RaFMlIvXUubU73RvMUgs9hs4fqOziu5W0XrFo6cbJSazqW7pZlWYYTDYxPus5UXwqp2kidqobENiG1LobLobENqobENiG1CiNoOQ2x5nq0QiGrq5lrWF4hqWQvqZhDH72r3cGM4n/OKjLljFXyl6sOKb206ts9hjYY2saLNaAAP84rh2tNpm09uxWsVjUN8AqpVQEBAQWaiIOFkHPds9ny76aIfSs4f1G/D38v/ACvXxeR9OdT1P+nn5GHzjcdvLUNXfv4jiCuv25Fqt1T1CzmGUwz45VnMKroco0hLMoSiXhNCJlCnQgZwmkqesBT4ionCjQmJQmkJh6jQrmQRc9TpCxLKrRCWuqahaRC0Q01VO57gxgLnvNmtG8lWm0ViZnpvSk2nUPd7IbPiBtzq91jI/meQ7AuLnzTltv4+HYxYox118vbRMyiywapoCAgICAgw66lDwg5ttTs85rzPAOtvkjHv9o+t+ffv9/F5Xj+i/Tycjj+X6q9tFR1l/wBRyXT1ty7VbWGrVZqzmrKbVKvirodVqPE0sSVqmKrRViy4iBvKt4rRVjjEi72A5/2QXfkomax3K8YrT1CXrUv9Ob+x/wCyp9TH/NH+VvoX/llQYoAbOu08nAg/NXiInpSccx2yoq8HinipNWSysUeKviuiqUeKNIvqlPiaYc9WrRVaKtXPUOe4MYC57jZrRvKm1orG56bUxzadQ9hsps30f0knWld7TuDR8Lezt4rj8jkTlnUdOtgwRjj3297SwBgXmbshAQEBAQEBAQYNdRB4QeC2h2VzOMkf0cnE+6/7Q/X816sHKtj9T7h58vHrf31Lyk7JoDaVjgB746zD4j9V1MefHk6lzr4LV7hEYk3mFqx8Uo6mSTSNr3/ZBI89wVL5KU+6WlcNrdQ2VJs/US6yO6MfC3rP89w+a8eTnVj1SNvXThz/AMpegw/ZKNuuTMfif1z89B4LxX5OS/c/4eumCleob2HAgsGq6cDCDFqsADhYgOHIgEfNTEzHSJiJ7edr9kWb2ZojzZ7P9p08rL04+Zkr37/qwvxcdv2aOowqqh3ASt5t6rv7T+l17ac3Hbv08l+HaOvbCdWuZo8OYeTwW/mvVW1bdS81sUx3CLsRHO/YN6t6hWKMmlw+oqD1WmNp994I8m7yvNl5eOnXuXpx8W9v2e12d2ZZDqAS4+1I72nfsOxcvLnvln31+HRx4q449PZUtMGBYtGSgICAgICAgICAgx56YOQamqwYHcgwDs8298o77BT5T+Uaj8MqDBAN6hLZ0+HNbwQZjIgEE7IKoKEILUlO0oMGowpruCDWz4EDwQWotnwDoAO4AKZmZ+TUNnS4S1vBQNpFCG7kFxBYlqC0nquNhcEbj4rz5M80mf0z6a1x+WvbXVuMSxSMZ6vLI1wbd8bXvykl1werYaNbqT73C2utLTNYmY1KloiJ9SgzHZHFgFNUgPL25nscMrxlyl3JpDva7DyNrqs+mr+keWCOZtg453sLGGxA0J53v/6QZiAgICAgICAgpZBVAQEBAQEBAQUsgWQVQEBAQEBAQ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05064"/>
            <a:ext cx="19812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https://encrypted-tbn2.gstatic.com/images?q=tbn:ANd9GcSXsrobovcSbZgaOV-bCwk5VFZQ2a_x8jBWG4_t0kN3vF6rdoFZl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64957"/>
            <a:ext cx="200977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408218" y="6093296"/>
            <a:ext cx="4665885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83673" y="1744216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Windows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596336" y="1732746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Linux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69252" y="591341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Mac OS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523212" y="5907096"/>
            <a:ext cx="1441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Chrome OS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28868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Рабочий стол – это основа и вершина графического интерфейса операционной системы</a:t>
            </a:r>
          </a:p>
          <a:p>
            <a:r>
              <a:rPr lang="ru-RU" dirty="0" smtClean="0"/>
              <a:t>Рабочий стол – «рабочая поверхность», на которой появляются диалоговые окна запущенных приложений и открытых папок.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652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Панель задач располагается у нижнего края экрана. Она содержит:</a:t>
            </a:r>
          </a:p>
          <a:p>
            <a:pPr lvl="1"/>
            <a:r>
              <a:rPr lang="ru-RU" dirty="0" smtClean="0"/>
              <a:t>Значки запущенных приложений</a:t>
            </a:r>
          </a:p>
          <a:p>
            <a:pPr lvl="1"/>
            <a:r>
              <a:rPr lang="ru-RU" dirty="0" smtClean="0"/>
              <a:t>Кнопку «Пуск»</a:t>
            </a:r>
          </a:p>
          <a:p>
            <a:pPr lvl="1"/>
            <a:r>
              <a:rPr lang="ru-RU" dirty="0" smtClean="0"/>
              <a:t>Индикатор раскладки клавиатуры</a:t>
            </a:r>
          </a:p>
          <a:p>
            <a:pPr lvl="1"/>
            <a:r>
              <a:rPr lang="ru-RU" dirty="0" smtClean="0"/>
              <a:t>Индикатор сетевые подключений</a:t>
            </a:r>
          </a:p>
          <a:p>
            <a:pPr lvl="1"/>
            <a:r>
              <a:rPr lang="ru-RU" dirty="0" smtClean="0"/>
              <a:t>Часы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22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Ярлык – значок, представляющий ссылку на объект.</a:t>
            </a:r>
          </a:p>
          <a:p>
            <a:endParaRPr lang="ru-RU" dirty="0"/>
          </a:p>
        </p:txBody>
      </p:sp>
      <p:sp>
        <p:nvSpPr>
          <p:cNvPr id="4" name="AutoShape 2" descr="data:image/jpeg;base64,/9j/4AAQSkZJRgABAQAAAQABAAD/2wCEAAkGBhAQEBIRDggKExUTCxQQFhMUFhAaGBoYHxQYFR8cEhUjGykqFxkkGxoaKzssKCcqMi04FyoxNTA2QScrLCkBCQoKDgwOGg8PGTUkHiQ1NSktLDEsLiwqKTIsMC8pKSwpNTQsLjYpKSwpKSwsLCwsKSksKS4pKSwpKiksLCwpLP/AABEIAHgAeAMBIgACEQEDEQH/xAAbAAEAAwEBAQEAAAAAAAAAAAAABAUHAwYCAf/EADoQAAIBAwEEBgcHAwUAAAAAAAABAgMEERIFBiExEyI0UWF0FkFSgZHB4gcjcXKTsdFCVXMVMjNTgv/EABoBAQADAQEBAAAAAAAAAAAAAAACBAUBBgP/xAAmEQACAQMEAQQDAQAAAAAAAAAAAQIDBDERISJREhQjMkEzccET/9oADAMBAAIRAxEAPwDwYAN88+AAAAAAAAAAAAAAAAAAAAAAAAACXsixVevSoubiqlVQbXNLwD2Opa7EQGk+gdl7Fz+p9JLtfsxtKkJSiq3VeMOo+7PslWV3SitWyyrWo8GVg1aX2V26xi3uJZ9mqn8eBHn9nNrHOq1vVjm9bx8dJxXlGWGHaVF9GYg0n0DsvYuf1PpHoHZf9dz+p9JP1MDnppmbA0n0DsvYuf1PpPA7XsVQr1aKm5KnVcE3za8T6Qqxng+c6UoLVkQAH0PkAAAAAAC03V7bbeZiVZabrdttvMROSwyUPkjVcnoN2n1J/wCT5I84ei3YfUn/AJF+x527/EzdpvkfO1Jq3qw6NtKopNx9Saa5d2ck+2u3JIp965feW/5an7xJNhV5GDKajLYvJaorNqv76p+f5Ii5O+0399P83yRFPSUlwj+kZ8nuz7yZVvV2258zI1Iy3enttz5iRftcspXb4oqwAXjPAAAAAABabrdttvMRKstN1u22/mInJYZKPyRqGS42RfRo026q0qc8xbcEpYWHjMuJSpkXfC4r1bfZ+z6FKm3eOo8yxxcJJ4T9SSk23zwuBjyoKv7beif83Nj/AE8OSRdbauumlSnBZhGUoa04NamlLTwbw8LJLtZ4S8Clsd16mzbZ0atWnNS2u6sZxWMxdqo8Y56r1Ra5vkWdreU8Yc3H8V8zz19YzjL2dZLsv0a6ceezG3qajV4LnBN+LK7J1vrvpJJ5k8Rxl4zzI+TeoxcYJMpTknI+smX709tufMSNOyZjvT2258xIv22WUrp8UVYALpQAAAAAABabr9tt/MRKstN1+22/mInJYZKPyRpmTvTrVpKNOEq01B6owUIz0vPNLS8cXz8SMRNqwjOjUpyhVlrhCKjCcYSf39J8JOE0sJN/7eOPVzMto1Uyyr7Qq1VHpLqpNZ1xzjHrjlYXHm0cm/EhXd9PRNuFJzdvdVv6sqrKvKrCEXnhHrP8eGXwO89oNTmqbsetG4hBvW4qD6N0en7pvFTV7iOun0SydsjJFV1nSoujh9Fp0uevHRy6Tp16n0mjHhk7Rnl/8dSKS/qlF5fesRWF4cfxJLcizpkzPejttx5hmlGa70dtuPMSLVvllW5fFFWAC2UgAAAAAAWe7HbbfzCKwmbFvI0bijUnnTCspPHcceCUco08+qcU5RTfOWlcstvlFdzk8JfiVnpHZ/3Gl8J/wfkt5LTD07TopuLjnEuTTi8cO5v4lBwl0aXnHssafWlpUVF9DbycZ1KUnqq9IowjOKSm26bSwftOkpRhKLo4qSgksxy9VVUU2u7W0ihW2rSDWi8s21K10SnTk1TVFXGlw7qidZYeHyZ0jtm1SjjalutHRaVplhdHVhWjhY9uCb7+JDwqdEvOHZdU6Lb09BOMsxWiUZRnlwqTXVazxVOfwPxNeqUX4ppr3NcykobZtoKKp7Ts6Sg04QpQnGMGo1o5gkuq8Vp+959RIo7fs4rH+oW//mMor3RSwvcSUJ/aOOcOy0M33n7bceYfyPb+kdn/AHGl8J/weC21dxrXFapDOmdZyWe4sUYtN6orXEk0tGQgAWSmA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24944"/>
            <a:ext cx="2952328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981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Основные элементы окон, в которых появляются приложения при запуске:</a:t>
            </a:r>
          </a:p>
          <a:p>
            <a:pPr lvl="1"/>
            <a:r>
              <a:rPr lang="ru-RU" dirty="0" smtClean="0"/>
              <a:t> строка заголовка</a:t>
            </a:r>
          </a:p>
          <a:p>
            <a:pPr lvl="1"/>
            <a:r>
              <a:rPr lang="ru-RU" dirty="0" smtClean="0"/>
              <a:t> кнопки сворачивания, разворачивания, закрытия</a:t>
            </a:r>
          </a:p>
          <a:p>
            <a:pPr lvl="1"/>
            <a:r>
              <a:rPr lang="ru-RU" dirty="0"/>
              <a:t> </a:t>
            </a:r>
            <a:r>
              <a:rPr lang="ru-RU" dirty="0" smtClean="0"/>
              <a:t>строка меню</a:t>
            </a:r>
          </a:p>
          <a:p>
            <a:pPr lvl="1"/>
            <a:r>
              <a:rPr lang="ru-RU" dirty="0" smtClean="0"/>
              <a:t> полоса прокрутки</a:t>
            </a:r>
          </a:p>
          <a:p>
            <a:pPr lvl="1"/>
            <a:r>
              <a:rPr lang="ru-RU" dirty="0"/>
              <a:t> </a:t>
            </a:r>
            <a:r>
              <a:rPr lang="ru-RU" dirty="0" smtClean="0"/>
              <a:t>границы и углы</a:t>
            </a:r>
          </a:p>
          <a:p>
            <a:pPr lvl="1"/>
            <a:r>
              <a:rPr lang="ru-RU" dirty="0" smtClean="0"/>
              <a:t>Кнопки, полосы прокрутки, флажки и др. элементы 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65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667168"/>
              </p:ext>
            </p:extLst>
          </p:nvPr>
        </p:nvGraphicFramePr>
        <p:xfrm>
          <a:off x="395536" y="476672"/>
          <a:ext cx="8349092" cy="5986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Точечный рисунок" r:id="rId3" imgW="5485714" imgH="3933333" progId="PBrush">
                  <p:embed/>
                </p:oleObj>
              </mc:Choice>
              <mc:Fallback>
                <p:oleObj name="Точечный рисунок" r:id="rId3" imgW="5485714" imgH="3933333" progId="PBrush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76672"/>
                        <a:ext cx="8349092" cy="59864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88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Основные элементы защиты компьютера:</a:t>
            </a:r>
          </a:p>
          <a:p>
            <a:pPr lvl="1"/>
            <a:r>
              <a:rPr lang="ru-RU" dirty="0" smtClean="0"/>
              <a:t> брандмауэр</a:t>
            </a:r>
          </a:p>
          <a:p>
            <a:pPr lvl="1"/>
            <a:r>
              <a:rPr lang="ru-RU" dirty="0" smtClean="0"/>
              <a:t> автоматическое обновление</a:t>
            </a:r>
          </a:p>
          <a:p>
            <a:pPr lvl="1"/>
            <a:r>
              <a:rPr lang="ru-RU" dirty="0"/>
              <a:t> </a:t>
            </a:r>
            <a:r>
              <a:rPr lang="ru-RU" dirty="0" smtClean="0"/>
              <a:t>защита от вредоносных программ</a:t>
            </a:r>
          </a:p>
          <a:p>
            <a:pPr lvl="1"/>
            <a:r>
              <a:rPr lang="ru-RU" dirty="0"/>
              <a:t> </a:t>
            </a:r>
            <a:r>
              <a:rPr lang="ru-RU" dirty="0" smtClean="0"/>
              <a:t>контроль учетных записей пользователей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7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Системный реестр</a:t>
            </a:r>
            <a:r>
              <a:rPr lang="ru-RU" dirty="0" smtClean="0"/>
              <a:t> – иерархическая база данных, в которой хранится информация о конфигурации </a:t>
            </a:r>
            <a:r>
              <a:rPr lang="en-US" dirty="0" smtClean="0"/>
              <a:t>Windows (</a:t>
            </a:r>
            <a:r>
              <a:rPr lang="ru-RU" dirty="0" smtClean="0"/>
              <a:t>сведения об установленных программах и параметрах настройки</a:t>
            </a:r>
            <a:r>
              <a:rPr lang="en-US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1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</TotalTime>
  <Words>180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Обычная</vt:lpstr>
      <vt:lpstr>Точечный рисунок</vt:lpstr>
      <vt:lpstr>Операционные системы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Windows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Операционные системы</dc:title>
  <dc:creator>Администратор</dc:creator>
  <cp:lastModifiedBy>Администратор</cp:lastModifiedBy>
  <cp:revision>7</cp:revision>
  <dcterms:created xsi:type="dcterms:W3CDTF">2014-09-28T22:02:28Z</dcterms:created>
  <dcterms:modified xsi:type="dcterms:W3CDTF">2014-09-28T23:15:51Z</dcterms:modified>
</cp:coreProperties>
</file>