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7BD908A-B7D3-44C7-989C-552909B0035F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3B58276-CDC6-408A-B2C4-A6E9346A19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908A-B7D3-44C7-989C-552909B0035F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8276-CDC6-408A-B2C4-A6E9346A1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908A-B7D3-44C7-989C-552909B0035F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8276-CDC6-408A-B2C4-A6E9346A19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908A-B7D3-44C7-989C-552909B0035F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8276-CDC6-408A-B2C4-A6E9346A19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7BD908A-B7D3-44C7-989C-552909B0035F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3B58276-CDC6-408A-B2C4-A6E9346A19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908A-B7D3-44C7-989C-552909B0035F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8276-CDC6-408A-B2C4-A6E9346A19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908A-B7D3-44C7-989C-552909B0035F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8276-CDC6-408A-B2C4-A6E9346A19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908A-B7D3-44C7-989C-552909B0035F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8276-CDC6-408A-B2C4-A6E9346A19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908A-B7D3-44C7-989C-552909B0035F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8276-CDC6-408A-B2C4-A6E9346A19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908A-B7D3-44C7-989C-552909B0035F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8276-CDC6-408A-B2C4-A6E9346A19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908A-B7D3-44C7-989C-552909B0035F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8276-CDC6-408A-B2C4-A6E9346A19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BD908A-B7D3-44C7-989C-552909B0035F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B58276-CDC6-408A-B2C4-A6E9346A19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Признаки и свойства параллельных прямых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214290"/>
            <a:ext cx="4643470" cy="33292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00240"/>
            <a:ext cx="8229600" cy="254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1390499"/>
            <a:ext cx="8229600" cy="4594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142984"/>
            <a:ext cx="6643734" cy="530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b="50123"/>
          <a:stretch>
            <a:fillRect/>
          </a:stretch>
        </p:blipFill>
        <p:spPr bwMode="auto">
          <a:xfrm>
            <a:off x="214282" y="642918"/>
            <a:ext cx="7425368" cy="2257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31785" t="49399" r="32192"/>
          <a:stretch>
            <a:fillRect/>
          </a:stretch>
        </p:blipFill>
        <p:spPr bwMode="auto">
          <a:xfrm>
            <a:off x="2857488" y="1571612"/>
            <a:ext cx="5000660" cy="428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4"/>
            <a:ext cx="872143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8229600" cy="3201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8229600" cy="2628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42984"/>
            <a:ext cx="8229600" cy="2786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2"/>
            <a:ext cx="8229600" cy="234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8229600" cy="3300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214942" y="4500570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Верно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8229600" cy="303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214942" y="4500570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Неверно 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071546"/>
            <a:ext cx="735020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857620" y="1428736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Верно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29256" y="2500306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неверно 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6380" y="5715016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Верно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2214546" y="2000240"/>
            <a:ext cx="3357586" cy="357190"/>
          </a:xfrm>
          <a:prstGeom prst="wedgeEllipseCallout">
            <a:avLst>
              <a:gd name="adj1" fmla="val -21646"/>
              <a:gd name="adj2" fmla="val 77784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параллельные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1281251"/>
            <a:ext cx="8229600" cy="4813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Овальная выноска 3"/>
          <p:cNvSpPr/>
          <p:nvPr/>
        </p:nvSpPr>
        <p:spPr>
          <a:xfrm>
            <a:off x="4929190" y="928670"/>
            <a:ext cx="3357586" cy="357190"/>
          </a:xfrm>
          <a:prstGeom prst="wedgeEllipseCallout">
            <a:avLst>
              <a:gd name="adj1" fmla="val -21646"/>
              <a:gd name="adj2" fmla="val 77784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параллельных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72132" y="2071678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неверно 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6414" y="5500702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Верно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000354"/>
            <a:ext cx="8229600" cy="3374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286380" y="5357826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Верно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142984"/>
            <a:ext cx="629204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1253767"/>
            <a:ext cx="8229600" cy="4867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1225611"/>
            <a:ext cx="8229600" cy="4924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108</TotalTime>
  <Words>29</Words>
  <Application>Microsoft Office PowerPoint</Application>
  <PresentationFormat>Экран (4:3)</PresentationFormat>
  <Paragraphs>22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Начальная</vt:lpstr>
      <vt:lpstr>Признаки и свойства параллельных прямых</vt:lpstr>
      <vt:lpstr>Устная работа</vt:lpstr>
      <vt:lpstr>Слайд 3</vt:lpstr>
      <vt:lpstr>Слайд 4</vt:lpstr>
      <vt:lpstr>Слайд 5</vt:lpstr>
      <vt:lpstr>Слайд 6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13</cp:revision>
  <dcterms:created xsi:type="dcterms:W3CDTF">2015-01-13T15:29:50Z</dcterms:created>
  <dcterms:modified xsi:type="dcterms:W3CDTF">2015-01-15T16:25:59Z</dcterms:modified>
</cp:coreProperties>
</file>