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60" r:id="rId3"/>
    <p:sldId id="256" r:id="rId4"/>
    <p:sldId id="257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2CE46-B548-4106-AABC-D4532A9FD9A8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0B67B-3A45-4656-B7C9-78CFA06FB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0B67B-3A45-4656-B7C9-78CFA06FBB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4431FD-193E-4BCC-8737-2820FA0BF715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724129-3ED5-4230-A0C4-AF929B393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Pets in Britain.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269342088_24086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00" cy="126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abrador_retrive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43182"/>
            <a:ext cx="200023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abrador_retriver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0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labrador_retriver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0"/>
            <a:ext cx="185738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labrador_retriver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82" y="1714488"/>
            <a:ext cx="178591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labrador_retriver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82" y="0"/>
            <a:ext cx="1785918" cy="171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labrador_retriver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214422"/>
            <a:ext cx="2000232" cy="142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Аватар для Rojo Sangr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8992" y="3857628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C:\Users\Саня\Desktop\Келин Данил\Съемный диск\Мои питомцы\картинки для презент\1110574370556641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14744" y="1714488"/>
            <a:ext cx="1857388" cy="2103697"/>
          </a:xfrm>
          <a:prstGeom prst="rect">
            <a:avLst/>
          </a:prstGeom>
          <a:noFill/>
        </p:spPr>
      </p:pic>
      <p:pic>
        <p:nvPicPr>
          <p:cNvPr id="1035" name="Picture 11" descr="C:\Users\Саня\Desktop\Келин Данил\Съемный диск\Мои питомцы\картинки для презент\article-0-068296C3000005DC-541_468x286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428992" y="5199151"/>
            <a:ext cx="2071670" cy="1658849"/>
          </a:xfrm>
          <a:prstGeom prst="rect">
            <a:avLst/>
          </a:prstGeom>
          <a:noFill/>
        </p:spPr>
      </p:pic>
      <p:pic>
        <p:nvPicPr>
          <p:cNvPr id="1036" name="Picture 12" descr="C:\Users\Саня\Desktop\Келин Данил\Съемный диск\Мои питомцы\картинки для презент\76.jpe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15200" y="3571876"/>
            <a:ext cx="1828800" cy="1409700"/>
          </a:xfrm>
          <a:prstGeom prst="rect">
            <a:avLst/>
          </a:prstGeom>
          <a:noFill/>
        </p:spPr>
      </p:pic>
      <p:pic>
        <p:nvPicPr>
          <p:cNvPr id="1037" name="Picture 13" descr="C:\Users\Саня\Desktop\Келин Данил\Съемный диск\Мои питомцы\картинки для презент\276782415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15206" y="5000636"/>
            <a:ext cx="1928794" cy="1857364"/>
          </a:xfrm>
          <a:prstGeom prst="rect">
            <a:avLst/>
          </a:prstGeom>
          <a:noFill/>
        </p:spPr>
      </p:pic>
      <p:pic>
        <p:nvPicPr>
          <p:cNvPr id="1038" name="Picture 14" descr="C:\Users\Саня\Desktop\Келин Данил\Съемный диск\Мои питомцы\картинки для презент\17[1]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3929066"/>
            <a:ext cx="3428992" cy="2814980"/>
          </a:xfrm>
          <a:prstGeom prst="rect">
            <a:avLst/>
          </a:prstGeom>
          <a:noFill/>
        </p:spPr>
      </p:pic>
      <p:pic>
        <p:nvPicPr>
          <p:cNvPr id="1039" name="Picture 15" descr="C:\Users\Саня\Desktop\Келин Данил\Съемный диск\Мои питомцы\картинки для презент\0a0ba661013120812a3b16da2d85e753.jpe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928794" y="1714488"/>
            <a:ext cx="1857387" cy="2214578"/>
          </a:xfrm>
          <a:prstGeom prst="rect">
            <a:avLst/>
          </a:prstGeom>
          <a:noFill/>
        </p:spPr>
      </p:pic>
      <p:pic>
        <p:nvPicPr>
          <p:cNvPr id="1040" name="Picture 16" descr="C:\Users\Саня\Desktop\Келин Данил\Съемный диск\Мои питомцы\картинки для презент\0a0bc0d94ef64655882e9e78864b32eb.jpe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572132" y="0"/>
            <a:ext cx="1785950" cy="2095515"/>
          </a:xfrm>
          <a:prstGeom prst="rect">
            <a:avLst/>
          </a:prstGeom>
          <a:noFill/>
        </p:spPr>
      </p:pic>
      <p:pic>
        <p:nvPicPr>
          <p:cNvPr id="1042" name="Picture 18" descr="C:\Users\Саня\Desktop\Келин Данил\Съемный диск\Мои питомцы\картинки для презент\african-pygmy-hedgehogs3 - копия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572132" y="2071678"/>
            <a:ext cx="1785950" cy="1795109"/>
          </a:xfrm>
          <a:prstGeom prst="rect">
            <a:avLst/>
          </a:prstGeom>
          <a:noFill/>
        </p:spPr>
      </p:pic>
      <p:pic>
        <p:nvPicPr>
          <p:cNvPr id="1043" name="Picture 19" descr="C:\Users\Саня\Desktop\Келин Данил\Съемный диск\Мои питомцы\картинки для презент\01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500694" y="3857628"/>
            <a:ext cx="1785950" cy="1125538"/>
          </a:xfrm>
          <a:prstGeom prst="rect">
            <a:avLst/>
          </a:prstGeom>
          <a:noFill/>
        </p:spPr>
      </p:pic>
      <p:pic>
        <p:nvPicPr>
          <p:cNvPr id="1044" name="Picture 20" descr="C:\Users\Саня\Desktop\Келин Данил\Съемный диск\Мои питомцы\картинки для презент\african-pygmy-hedgehogs2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500694" y="5000636"/>
            <a:ext cx="1721368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672414" cy="78581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Popular pet’s names in Britain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072362" cy="4324368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 err="1"/>
              <a:t>Direct</a:t>
            </a:r>
            <a:r>
              <a:rPr lang="ru-RU" i="1" dirty="0"/>
              <a:t> </a:t>
            </a:r>
            <a:r>
              <a:rPr lang="ru-RU" i="1" dirty="0" err="1"/>
              <a:t>Line</a:t>
            </a:r>
            <a:r>
              <a:rPr lang="ru-RU" dirty="0"/>
              <a:t> </a:t>
            </a:r>
            <a:r>
              <a:rPr lang="en-US" dirty="0" smtClean="0"/>
              <a:t>gives top popular names.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For cats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en-US" dirty="0" smtClean="0"/>
              <a:t>Molly.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2. Charlie.</a:t>
            </a:r>
            <a:endParaRPr lang="ru-RU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</a:t>
            </a:r>
            <a:r>
              <a:rPr lang="en-US" dirty="0" smtClean="0"/>
              <a:t>. Tiger.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</a:t>
            </a:r>
            <a:r>
              <a:rPr lang="en-US" dirty="0" smtClean="0"/>
              <a:t>.Poppy.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5. </a:t>
            </a:r>
            <a:r>
              <a:rPr lang="en-US" dirty="0" smtClean="0"/>
              <a:t>Oskar.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For dogs.</a:t>
            </a:r>
            <a:endParaRPr lang="ru-RU" dirty="0" smtClean="0"/>
          </a:p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1. </a:t>
            </a:r>
            <a:r>
              <a:rPr lang="en-US" dirty="0" smtClean="0"/>
              <a:t>Molly.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en-US" dirty="0" smtClean="0"/>
              <a:t>Max.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 </a:t>
            </a: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en-US" dirty="0" smtClean="0"/>
              <a:t>Charlie.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 </a:t>
            </a:r>
            <a:r>
              <a:rPr lang="en-US" dirty="0" smtClean="0"/>
              <a:t>Holly.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5. </a:t>
            </a:r>
            <a:r>
              <a:rPr lang="en-US" dirty="0" smtClean="0"/>
              <a:t>Poppy.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Названия питомцев в честь звёзд.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Как </a:t>
            </a:r>
            <a:r>
              <a:rPr lang="ru-RU" dirty="0"/>
              <a:t>сообщает </a:t>
            </a:r>
            <a:r>
              <a:rPr lang="ru-RU" i="1" dirty="0" err="1"/>
              <a:t>Direct</a:t>
            </a:r>
            <a:r>
              <a:rPr lang="ru-RU" i="1" dirty="0"/>
              <a:t> </a:t>
            </a:r>
            <a:r>
              <a:rPr lang="ru-RU" i="1" dirty="0" err="1"/>
              <a:t>Line</a:t>
            </a:r>
            <a:r>
              <a:rPr lang="ru-RU" dirty="0"/>
              <a:t>, проводившая исследование регистраций домашних любимцев, в последнее время участились случаи, когда люди называют своих питомцев в честь звезд.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 на 46% возросло количество кошечек по Кэйли, названных в честь певицы Кэйли </a:t>
            </a:r>
            <a:r>
              <a:rPr lang="ru-RU" dirty="0" err="1"/>
              <a:t>Миноуг</a:t>
            </a:r>
            <a:r>
              <a:rPr lang="ru-RU" dirty="0"/>
              <a:t>, а на 25% увеличилось число желающих назвать пса или кота Уэйном в честь футболиста Уэйна </a:t>
            </a:r>
            <a:r>
              <a:rPr lang="ru-RU" dirty="0" err="1"/>
              <a:t>Руни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Также британцы пытаются «увековечить» в своих домашних питомцах полюбившихся литературных персонажей, например, </a:t>
            </a:r>
            <a:r>
              <a:rPr lang="ru-RU" dirty="0" err="1"/>
              <a:t>Гендальфа</a:t>
            </a:r>
            <a:r>
              <a:rPr lang="ru-RU" dirty="0"/>
              <a:t> или Гарри </a:t>
            </a:r>
            <a:r>
              <a:rPr lang="ru-RU" dirty="0" err="1" smtClean="0"/>
              <a:t>Поттера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Популярность пород.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ВЕЛИКОБРИТАНИЯ</a:t>
            </a:r>
            <a:br>
              <a:rPr lang="ru-RU" dirty="0"/>
            </a:br>
            <a:r>
              <a:rPr lang="ru-RU" dirty="0"/>
              <a:t>1. Йоркширский терьер - 25665 </a:t>
            </a:r>
            <a:br>
              <a:rPr lang="ru-RU" dirty="0"/>
            </a:br>
            <a:r>
              <a:rPr lang="ru-RU" dirty="0"/>
              <a:t>2. Лабрадор </a:t>
            </a:r>
            <a:r>
              <a:rPr lang="ru-RU" dirty="0" err="1"/>
              <a:t>ретривер</a:t>
            </a:r>
            <a:r>
              <a:rPr lang="ru-RU" dirty="0"/>
              <a:t> - 25456 </a:t>
            </a:r>
            <a:br>
              <a:rPr lang="ru-RU" dirty="0"/>
            </a:br>
            <a:r>
              <a:rPr lang="ru-RU" dirty="0"/>
              <a:t>3. Немецкая овчарка - 18986 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Уэст-хайленд-уайт-терьер</a:t>
            </a:r>
            <a:r>
              <a:rPr lang="ru-RU" dirty="0"/>
              <a:t> - 18688 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Кавалер-кинг-чарлз-спаниэль</a:t>
            </a:r>
            <a:r>
              <a:rPr lang="ru-RU" dirty="0"/>
              <a:t> - 16833 </a:t>
            </a:r>
            <a:br>
              <a:rPr lang="ru-RU" dirty="0"/>
            </a:br>
            <a:r>
              <a:rPr lang="ru-RU" dirty="0"/>
              <a:t>6. Золотистый </a:t>
            </a:r>
            <a:r>
              <a:rPr lang="ru-RU" dirty="0" err="1"/>
              <a:t>ретривер</a:t>
            </a:r>
            <a:r>
              <a:rPr lang="ru-RU" dirty="0"/>
              <a:t> - 15983 </a:t>
            </a:r>
            <a:br>
              <a:rPr lang="ru-RU" dirty="0"/>
            </a:br>
            <a:r>
              <a:rPr lang="ru-RU" dirty="0"/>
              <a:t>7. </a:t>
            </a:r>
            <a:r>
              <a:rPr lang="ru-RU" dirty="0" err="1"/>
              <a:t>Кокер-спаниэль</a:t>
            </a:r>
            <a:r>
              <a:rPr lang="ru-RU" dirty="0"/>
              <a:t> - 12866 </a:t>
            </a:r>
            <a:br>
              <a:rPr lang="ru-RU" dirty="0"/>
            </a:br>
            <a:r>
              <a:rPr lang="ru-RU" dirty="0"/>
              <a:t>8. Английский </a:t>
            </a:r>
            <a:r>
              <a:rPr lang="ru-RU" dirty="0" err="1"/>
              <a:t>спрингер-спаниэль</a:t>
            </a:r>
            <a:r>
              <a:rPr lang="ru-RU" dirty="0"/>
              <a:t> - 11349 </a:t>
            </a:r>
            <a:br>
              <a:rPr lang="ru-RU" dirty="0"/>
            </a:br>
            <a:r>
              <a:rPr lang="ru-RU" dirty="0"/>
              <a:t>9. </a:t>
            </a:r>
            <a:r>
              <a:rPr lang="ru-RU" dirty="0" err="1"/>
              <a:t>Стаффордширский</a:t>
            </a:r>
            <a:r>
              <a:rPr lang="ru-RU" dirty="0"/>
              <a:t> терьер - 7609 </a:t>
            </a:r>
            <a:br>
              <a:rPr lang="ru-RU" dirty="0"/>
            </a:br>
            <a:r>
              <a:rPr lang="ru-RU" dirty="0"/>
              <a:t>10. Все пудели - 7224 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РОССИЯ (всего зарегистрированных щенков - 108211)</a:t>
            </a:r>
            <a:br>
              <a:rPr lang="ru-RU" dirty="0"/>
            </a:br>
            <a:r>
              <a:rPr lang="ru-RU" dirty="0"/>
              <a:t>1. Американский </a:t>
            </a:r>
            <a:r>
              <a:rPr lang="ru-RU" dirty="0" err="1"/>
              <a:t>стаффордширский</a:t>
            </a:r>
            <a:r>
              <a:rPr lang="ru-RU" dirty="0"/>
              <a:t> терьер - 8366 </a:t>
            </a:r>
            <a:br>
              <a:rPr lang="ru-RU" dirty="0"/>
            </a:br>
            <a:r>
              <a:rPr lang="ru-RU" dirty="0"/>
              <a:t>2. Среднеазиатская овчарка - 7645 </a:t>
            </a:r>
            <a:br>
              <a:rPr lang="ru-RU" dirty="0"/>
            </a:br>
            <a:r>
              <a:rPr lang="ru-RU" dirty="0"/>
              <a:t>3. Таксы - 7162 </a:t>
            </a:r>
            <a:br>
              <a:rPr lang="ru-RU" dirty="0"/>
            </a:br>
            <a:r>
              <a:rPr lang="ru-RU" dirty="0"/>
              <a:t>4. Кавказская овчарка - 6911 </a:t>
            </a:r>
            <a:br>
              <a:rPr lang="ru-RU" dirty="0"/>
            </a:br>
            <a:r>
              <a:rPr lang="ru-RU" dirty="0"/>
              <a:t>5. Чау-чау - 4930 </a:t>
            </a:r>
            <a:br>
              <a:rPr lang="ru-RU" dirty="0"/>
            </a:br>
            <a:r>
              <a:rPr lang="ru-RU" dirty="0"/>
              <a:t>6. Пекинес - 4162 </a:t>
            </a:r>
            <a:br>
              <a:rPr lang="ru-RU" dirty="0"/>
            </a:br>
            <a:r>
              <a:rPr lang="ru-RU" dirty="0"/>
              <a:t>7. Американский </a:t>
            </a:r>
            <a:r>
              <a:rPr lang="ru-RU" dirty="0" err="1"/>
              <a:t>коккер-спаниель</a:t>
            </a:r>
            <a:r>
              <a:rPr lang="ru-RU" dirty="0"/>
              <a:t> - 4055 </a:t>
            </a:r>
            <a:br>
              <a:rPr lang="ru-RU" dirty="0"/>
            </a:br>
            <a:r>
              <a:rPr lang="ru-RU" dirty="0"/>
              <a:t>8. Ротвейлер - 4038 </a:t>
            </a:r>
            <a:br>
              <a:rPr lang="ru-RU" dirty="0"/>
            </a:br>
            <a:r>
              <a:rPr lang="ru-RU" dirty="0"/>
              <a:t>9. </a:t>
            </a:r>
            <a:r>
              <a:rPr lang="ru-RU" dirty="0" err="1"/>
              <a:t>Шар-пей</a:t>
            </a:r>
            <a:r>
              <a:rPr lang="ru-RU" dirty="0"/>
              <a:t> - 2874 </a:t>
            </a:r>
            <a:br>
              <a:rPr lang="ru-RU" dirty="0"/>
            </a:br>
            <a:r>
              <a:rPr lang="ru-RU" dirty="0"/>
              <a:t>10. Пудели - 2828 </a:t>
            </a:r>
            <a:br>
              <a:rPr lang="ru-RU" dirty="0"/>
            </a:br>
            <a:r>
              <a:rPr lang="ru-RU" dirty="0"/>
              <a:t>11. Французский бульдог - 2600 </a:t>
            </a:r>
            <a:br>
              <a:rPr lang="ru-RU" dirty="0"/>
            </a:br>
            <a:r>
              <a:rPr lang="ru-RU" dirty="0"/>
              <a:t>12. Немецкая овчарка - 2415 </a:t>
            </a:r>
            <a:br>
              <a:rPr lang="ru-RU" dirty="0"/>
            </a:br>
            <a:r>
              <a:rPr lang="ru-RU" dirty="0"/>
              <a:t>13. Немецкий боксер - 2294 </a:t>
            </a:r>
            <a:br>
              <a:rPr lang="ru-RU" dirty="0"/>
            </a:br>
            <a:r>
              <a:rPr lang="ru-RU" dirty="0"/>
              <a:t>14. Доберман - 2171 </a:t>
            </a:r>
            <a:br>
              <a:rPr lang="ru-RU" dirty="0"/>
            </a:br>
            <a:r>
              <a:rPr lang="ru-RU" dirty="0"/>
              <a:t>15. </a:t>
            </a:r>
            <a:r>
              <a:rPr lang="ru-RU" dirty="0" err="1"/>
              <a:t>Мастино</a:t>
            </a:r>
            <a:r>
              <a:rPr lang="ru-RU" dirty="0"/>
              <a:t> </a:t>
            </a:r>
            <a:r>
              <a:rPr lang="ru-RU" dirty="0" err="1"/>
              <a:t>наполетано</a:t>
            </a:r>
            <a:r>
              <a:rPr lang="ru-RU" dirty="0"/>
              <a:t> - 2086 </a:t>
            </a:r>
            <a:br>
              <a:rPr lang="ru-RU" dirty="0"/>
            </a:br>
            <a:r>
              <a:rPr lang="ru-RU" dirty="0"/>
              <a:t>16. Русский черный терьер - 2042 </a:t>
            </a:r>
            <a:br>
              <a:rPr lang="ru-RU" dirty="0"/>
            </a:br>
            <a:r>
              <a:rPr lang="ru-RU" dirty="0"/>
              <a:t>17. Мопс - 2004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Экзотические питомцы Великобритании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900" dirty="0"/>
              <a:t>В Британии появятся '</a:t>
            </a:r>
            <a:r>
              <a:rPr lang="ru-RU" sz="1900" dirty="0" err="1"/>
              <a:t>суперкоты</a:t>
            </a:r>
            <a:r>
              <a:rPr lang="ru-RU" sz="1900" dirty="0"/>
              <a:t>' весом 15 </a:t>
            </a:r>
            <a:r>
              <a:rPr lang="ru-RU" sz="1900" dirty="0" smtClean="0"/>
              <a:t>кг. Породу </a:t>
            </a:r>
            <a:r>
              <a:rPr lang="ru-RU" sz="1900" dirty="0"/>
              <a:t>домашних '</a:t>
            </a:r>
            <a:r>
              <a:rPr lang="ru-RU" sz="1900" dirty="0" err="1"/>
              <a:t>суперкотов</a:t>
            </a:r>
            <a:r>
              <a:rPr lang="ru-RU" sz="1900" dirty="0"/>
              <a:t> ' весом 15 кг выведут благодаря скрещиванию домашних животных и диких кошачьих. Семь миллионов домашних кошек, самых популярных в Великобритании домашних животных, получат грозного соперника, после того, как селекционеры закончат выведение гибридных пород кошачьих из диких жителей пустынь и саванн Африки.</a:t>
            </a:r>
          </a:p>
          <a:p>
            <a:r>
              <a:rPr lang="ru-RU" sz="1900" dirty="0"/>
              <a:t>Карманные свинки </a:t>
            </a:r>
          </a:p>
          <a:p>
            <a:r>
              <a:rPr lang="ru-RU" sz="1900" dirty="0"/>
              <a:t> </a:t>
            </a:r>
            <a:r>
              <a:rPr lang="ru-RU" sz="1900" dirty="0" smtClean="0"/>
              <a:t>Ферма</a:t>
            </a:r>
            <a:r>
              <a:rPr lang="ru-RU" sz="1900" dirty="0"/>
              <a:t>, расположенная в Девоне, Англия, получила награду за девятилетнюю программу по выращиванию миниатюрных свиней</a:t>
            </a:r>
            <a:r>
              <a:rPr lang="ru-RU" sz="1900" dirty="0" smtClean="0"/>
              <a:t>.</a:t>
            </a:r>
            <a:r>
              <a:rPr lang="ru-RU" sz="1900" dirty="0"/>
              <a:t> </a:t>
            </a:r>
            <a:r>
              <a:rPr lang="ru-RU" sz="1900" dirty="0" smtClean="0"/>
              <a:t>Свинки</a:t>
            </a:r>
            <a:r>
              <a:rPr lang="ru-RU" sz="1900" dirty="0"/>
              <a:t>, которые примерно в пять раз меньше обычных своих сородичей, радовали посетителей фермы "</a:t>
            </a:r>
            <a:r>
              <a:rPr lang="ru-RU" sz="1900" dirty="0" err="1"/>
              <a:t>Пеннивел</a:t>
            </a:r>
            <a:r>
              <a:rPr lang="ru-RU" sz="1900" dirty="0"/>
              <a:t>".</a:t>
            </a:r>
          </a:p>
          <a:p>
            <a:r>
              <a:rPr lang="ru-RU" sz="1900" dirty="0"/>
              <a:t>Африканские карликовые </a:t>
            </a:r>
            <a:r>
              <a:rPr lang="ru-RU" sz="1900" dirty="0" smtClean="0"/>
              <a:t>ежики в Европе</a:t>
            </a:r>
            <a:r>
              <a:rPr lang="ru-RU" sz="1900" dirty="0"/>
              <a:t>, а особенно в Великобритании новый модный </a:t>
            </a:r>
            <a:r>
              <a:rPr lang="ru-RU" sz="1900" dirty="0" err="1"/>
              <a:t>маст-хэв</a:t>
            </a:r>
            <a:r>
              <a:rPr lang="ru-RU" sz="1900" dirty="0"/>
              <a:t>, иными словами модная тенденция, теперь модно заводить в качестве домашнего животного не хомячка, а ежика, причем самого маленького - африканского карликового ежа. </a:t>
            </a:r>
          </a:p>
          <a:p>
            <a:r>
              <a:rPr lang="ru-RU" sz="1900" dirty="0"/>
              <a:t> </a:t>
            </a:r>
            <a:r>
              <a:rPr lang="ru-RU" sz="1900" dirty="0" smtClean="0"/>
              <a:t>Можно </a:t>
            </a:r>
            <a:r>
              <a:rPr lang="ru-RU" sz="1900" dirty="0"/>
              <a:t>даже сказать, что в дождливой и консервативной Великобритании начался настоящий бум - люди записываются в очередь на приобретение карманного ежика, многим </a:t>
            </a:r>
            <a:r>
              <a:rPr lang="ru-RU" sz="2000" dirty="0"/>
              <a:t>приходится ожидать модного домашнего питомца около года.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Интересно знать.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У большинства семей в Великобритании есть один или более  одного питомца.</a:t>
            </a:r>
          </a:p>
          <a:p>
            <a:r>
              <a:rPr lang="ru-RU" sz="2000" b="1" dirty="0" smtClean="0"/>
              <a:t>Собаки -самые популярные питомцы и их около 6 миллионов в Британии.</a:t>
            </a:r>
          </a:p>
          <a:p>
            <a:r>
              <a:rPr lang="ru-RU" sz="2000" b="1" dirty="0" smtClean="0"/>
              <a:t>Вторые по популярности- кошки, их около- 5 миллионов.</a:t>
            </a:r>
          </a:p>
          <a:p>
            <a:r>
              <a:rPr lang="ru-RU" sz="2000" b="1" dirty="0" smtClean="0"/>
              <a:t>Третьи по популярности- попугаи.</a:t>
            </a:r>
          </a:p>
          <a:p>
            <a:r>
              <a:rPr lang="ru-RU" sz="2000" b="1" dirty="0" smtClean="0"/>
              <a:t>В Великобритании более 12 миллионов питомцев</a:t>
            </a:r>
            <a:endParaRPr lang="ru-RU" sz="2000" b="1" dirty="0"/>
          </a:p>
          <a:p>
            <a:r>
              <a:rPr lang="ru-RU" sz="2000" b="1" dirty="0" smtClean="0"/>
              <a:t> В </a:t>
            </a:r>
            <a:r>
              <a:rPr lang="ru-RU" sz="2000" b="1" dirty="0"/>
              <a:t>Великобритании </a:t>
            </a:r>
            <a:r>
              <a:rPr lang="ru-RU" sz="2000" b="1" dirty="0" err="1"/>
              <a:t>открылаcь</a:t>
            </a:r>
            <a:r>
              <a:rPr lang="ru-RU" sz="2000" b="1" dirty="0"/>
              <a:t> служба переливания крови для собак </a:t>
            </a:r>
            <a:endParaRPr lang="ru-RU" sz="2000" dirty="0"/>
          </a:p>
          <a:p>
            <a:r>
              <a:rPr lang="ru-RU" sz="2000" b="1" dirty="0"/>
              <a:t>Лондонский ресторан предлагает меню для собак</a:t>
            </a:r>
            <a:endParaRPr lang="ru-RU" sz="2000" dirty="0"/>
          </a:p>
          <a:p>
            <a:r>
              <a:rPr lang="ru-RU" sz="2000" b="1" dirty="0" smtClean="0"/>
              <a:t>Собаки </a:t>
            </a:r>
            <a:r>
              <a:rPr lang="ru-RU" sz="2000" b="1" dirty="0"/>
              <a:t>видят все в черно-белом цвете</a:t>
            </a:r>
            <a:r>
              <a:rPr lang="ru-RU" sz="2000" b="1" dirty="0" smtClean="0"/>
              <a:t>.</a:t>
            </a:r>
          </a:p>
          <a:p>
            <a:r>
              <a:rPr lang="ru-RU" sz="2000" b="1" dirty="0"/>
              <a:t>Кошки мурлычут, когда они счастливы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Хомяк </a:t>
            </a:r>
            <a:r>
              <a:rPr lang="ru-RU" sz="2000" b="1" dirty="0"/>
              <a:t>в колесе может пробежать 9 км за одну ночь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Была </a:t>
            </a:r>
            <a:r>
              <a:rPr lang="ru-RU" sz="2000" b="1" dirty="0" smtClean="0"/>
              <a:t>кошка, которая жила 33 года.</a:t>
            </a:r>
          </a:p>
          <a:p>
            <a:r>
              <a:rPr lang="ru-RU" sz="2000" b="1" dirty="0" smtClean="0"/>
              <a:t>У одной кошки появилось на свет 13 котят.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 smtClean="0"/>
          </a:p>
          <a:p>
            <a:endParaRPr lang="ru-RU" sz="1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226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About Pets in Britain.</vt:lpstr>
      <vt:lpstr>Слайд 2</vt:lpstr>
      <vt:lpstr>Popular pet’s names in Britain</vt:lpstr>
      <vt:lpstr>Названия питомцев в честь звёзд.</vt:lpstr>
      <vt:lpstr>Популярность пород.</vt:lpstr>
      <vt:lpstr>Экзотические питомцы Великобритании</vt:lpstr>
      <vt:lpstr>Интересно знать.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pet’s names in ritain</dc:title>
  <dc:creator>Саня</dc:creator>
  <cp:lastModifiedBy>Natalia</cp:lastModifiedBy>
  <cp:revision>14</cp:revision>
  <dcterms:created xsi:type="dcterms:W3CDTF">2010-12-13T15:28:25Z</dcterms:created>
  <dcterms:modified xsi:type="dcterms:W3CDTF">2010-12-17T04:39:54Z</dcterms:modified>
</cp:coreProperties>
</file>