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4" r:id="rId2"/>
    <p:sldId id="268" r:id="rId3"/>
    <p:sldId id="267" r:id="rId4"/>
    <p:sldId id="271" r:id="rId5"/>
    <p:sldId id="270" r:id="rId6"/>
    <p:sldId id="264" r:id="rId7"/>
    <p:sldId id="266" r:id="rId8"/>
    <p:sldId id="27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713" autoAdjust="0"/>
  </p:normalViewPr>
  <p:slideViewPr>
    <p:cSldViewPr>
      <p:cViewPr>
        <p:scale>
          <a:sx n="71" d="100"/>
          <a:sy n="71" d="100"/>
        </p:scale>
        <p:origin x="-49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ECDC3-76E5-411C-B51D-F01BC2E1FA04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FD32C-8091-4AC7-8485-7BCE43083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3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DAE-3726-4BE8-ADC0-5FDC63701C7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6E2-B7E5-4D5B-AD2F-45177A7C6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DAE-3726-4BE8-ADC0-5FDC63701C7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6E2-B7E5-4D5B-AD2F-45177A7C6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DAE-3726-4BE8-ADC0-5FDC63701C7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6E2-B7E5-4D5B-AD2F-45177A7C6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DAE-3726-4BE8-ADC0-5FDC63701C7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6E2-B7E5-4D5B-AD2F-45177A7C6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DAE-3726-4BE8-ADC0-5FDC63701C7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6E2-B7E5-4D5B-AD2F-45177A7C6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DAE-3726-4BE8-ADC0-5FDC63701C7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6E2-B7E5-4D5B-AD2F-45177A7C6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DAE-3726-4BE8-ADC0-5FDC63701C7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6E2-B7E5-4D5B-AD2F-45177A7C6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DAE-3726-4BE8-ADC0-5FDC63701C7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6E2-B7E5-4D5B-AD2F-45177A7C6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DAE-3726-4BE8-ADC0-5FDC63701C7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6E2-B7E5-4D5B-AD2F-45177A7C6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DAE-3726-4BE8-ADC0-5FDC63701C7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6E2-B7E5-4D5B-AD2F-45177A7C6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DAE-3726-4BE8-ADC0-5FDC63701C7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6E2-B7E5-4D5B-AD2F-45177A7C6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BADAE-3726-4BE8-ADC0-5FDC63701C7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26E2-B7E5-4D5B-AD2F-45177A7C6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Рыцари средних веков.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endParaRPr lang="ru-RU" sz="1600" dirty="0" smtClean="0"/>
          </a:p>
          <a:p>
            <a:pPr algn="r"/>
            <a:endParaRPr lang="ru-RU" sz="1600" dirty="0"/>
          </a:p>
          <a:p>
            <a:pPr algn="r"/>
            <a:endParaRPr lang="ru-RU" sz="1600" dirty="0" smtClean="0"/>
          </a:p>
          <a:p>
            <a:pPr algn="r"/>
            <a:endParaRPr lang="ru-RU" sz="1600" dirty="0"/>
          </a:p>
          <a:p>
            <a:pPr algn="r"/>
            <a:endParaRPr lang="ru-RU" sz="1600" dirty="0" smtClean="0"/>
          </a:p>
          <a:p>
            <a:pPr algn="r"/>
            <a:endParaRPr lang="ru-RU" sz="1600" dirty="0"/>
          </a:p>
          <a:p>
            <a:pPr algn="r"/>
            <a:endParaRPr lang="ru-RU" sz="1600" dirty="0" smtClean="0"/>
          </a:p>
          <a:p>
            <a:pPr algn="r"/>
            <a:endParaRPr lang="ru-RU" sz="1600" dirty="0"/>
          </a:p>
          <a:p>
            <a:pPr algn="r"/>
            <a:endParaRPr lang="ru-RU" sz="1600" dirty="0" smtClean="0"/>
          </a:p>
          <a:p>
            <a:pPr algn="r"/>
            <a:endParaRPr lang="ru-RU" sz="1600" dirty="0"/>
          </a:p>
          <a:p>
            <a:pPr algn="r"/>
            <a:endParaRPr lang="ru-RU" sz="1600" dirty="0" smtClean="0"/>
          </a:p>
          <a:p>
            <a:pPr algn="r"/>
            <a:endParaRPr lang="ru-RU" sz="1600" dirty="0"/>
          </a:p>
          <a:p>
            <a:pPr algn="r"/>
            <a:r>
              <a:rPr lang="ru-RU" sz="1600" dirty="0" smtClean="0"/>
              <a:t>Антонова И.А.</a:t>
            </a:r>
          </a:p>
          <a:p>
            <a:pPr algn="r"/>
            <a:r>
              <a:rPr lang="ru-RU" sz="1600" dirty="0" smtClean="0"/>
              <a:t>Учитель истории</a:t>
            </a:r>
          </a:p>
          <a:p>
            <a:pPr algn="r"/>
            <a:r>
              <a:rPr lang="ru-RU" sz="1600" dirty="0" smtClean="0"/>
              <a:t>1 квалификационной категории МБОУ СОШ № 22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896544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4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2686040" cy="664371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Рыцари жили в эпоху средних веков, примерно с 500 по 1500 годы. Это было суровое время: люди ещё не знали, что такое электричество, водопровод и отопление. Они вели между собой многочисленные войны, часто страдали от болезней и умирали от эпидемий.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http://im3-tub-ru.yandex.net/i?id=507849588-2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487191"/>
            <a:ext cx="4032448" cy="567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m6-tub-ru.yandex.net/i?id=81844735-1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43570" y="0"/>
            <a:ext cx="350043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Рыцарское сословие формировалось из детей знати. В семь лет сыновья знати переходили под опеку отца или старшего брата, которые готовили их к службе пажа. Мальчики обучались верховой езде, плаванию, кулачному бою, привыкали носить тяжёлые доспехи.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im6-tub-ru.yandex.net/i?id=420948075-6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572008"/>
            <a:ext cx="8929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Рыцарь не был бы рыцарем без верного коня. На коне он воевал, участвовал в турнирах, охотился. Боевые кони стоили очень дорого. Для участия в войнах отбирали коней специальных пород, которые отличались крепким сложением и могли быстро скакать. Эти качества совершенствовались благодаря постоянным тренировкам.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im3-tub-ru.yandex.net/i?id=206246522-6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29322" y="0"/>
            <a:ext cx="32146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Посвящение в рыцари</a:t>
            </a:r>
            <a:r>
              <a:rPr lang="ru-RU" sz="2400" dirty="0" smtClean="0">
                <a:solidFill>
                  <a:schemeClr val="bg1"/>
                </a:solidFill>
              </a:rPr>
              <a:t> - это великое событие в жизни средневекового человека. Это был и символический, и правовой акт.  Посвящение происходило в канун больших  христианских праздников ( Пасха, Рождество)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m7-tub-ru.yandex.net/i?id=241524629-5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385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214818"/>
            <a:ext cx="9358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Церемония посвящения сопровождалась процедурами переодевания в разные одежды (белую, черную и парадную), процедурами вручения сакральных символов принадлежности к рыцарскому сословию - меча, герба, шпор, шлема, копья. Ключевым моментом посвящения в рыцари была рыцарская клятва на каком-либо кодексе, устанавливающая морально-этические нормы поведения рыцаря.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m8-tub-ru.yandex.net/i?id=981841965-6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4500570"/>
            <a:ext cx="9001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Рыцари носили тяжёлые доспехи и имели различное вооружение.</a:t>
            </a:r>
            <a:br>
              <a:rPr lang="ru-RU" sz="2400" b="1" dirty="0" smtClean="0"/>
            </a:br>
            <a:r>
              <a:rPr lang="ru-RU" sz="2400" b="1" dirty="0" smtClean="0"/>
              <a:t>Облачение в доспехи и освобождение от них было довольно сложным делом, ведь их вес доходил до 25 кг. Господину всегда помогал оруженосец. Даже кони рыцарей вступали в бой в тяжёлых панцирях.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im7-tub-ru.yandex.net/i?id=425705047-0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42899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Огромным праздником</a:t>
            </a:r>
            <a:r>
              <a:rPr lang="ru-RU" sz="2400" dirty="0" smtClean="0">
                <a:solidFill>
                  <a:schemeClr val="bg1"/>
                </a:solidFill>
              </a:rPr>
              <a:t> в те времена были турниры, где каждый мог показать свое мастерство в единоборстве с противником, а также, в случае победы, получить выкуп в виде боевого коня и доспехов побежденного. Любили рыцари и ездить друг к другу в гости – на веселые пиры, продолжавшиеся порой по несколько дней.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m3-tub-ru.yandex.net/i?id=105189406-6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2861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нашем мире рыцарей уже нет. Но с тех времён остались такие понятия как «благородный рыцарь», «рыцарская честь», «рыцарское слово». Все они характеризуют рыцарей как отважных воинов, честных и благородных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261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Рыцари средних веков.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и Ира</dc:creator>
  <cp:lastModifiedBy>Наталья В. Александрова</cp:lastModifiedBy>
  <cp:revision>32</cp:revision>
  <dcterms:created xsi:type="dcterms:W3CDTF">2013-03-03T16:41:54Z</dcterms:created>
  <dcterms:modified xsi:type="dcterms:W3CDTF">2014-12-16T08:05:41Z</dcterms:modified>
</cp:coreProperties>
</file>