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B1C6-C94E-40BD-BE15-80862A048765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26448-9772-42D6-A953-7DCD9BBD19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text=%D1%88%D0%B0%D0%B1%D0%BB%D0%BE%D0%BD%D1%8B%20%D0%B4%D0%BB%D1%8F%20%D0%BF%D1%80%D0%B5%D0%B7%D0%B5%D0%BD%D1%82%D0%B0%D1%86%D0%B8%D0%B9%20%D0%BD%D0%B0%20%D1%88%D0%BA%D0%BE%D0%BB%D1%8C%D0%BD%D1%83%D1%8E%20%D1%82%D0%B5%D0%BC%D1%83&amp;fp=0&amp;pos=6&amp;uinfo=ww-1349-wh-674-fw-1124-fh-468-pd-1&amp;rpt=simage&amp;img_url=http://www.pedsovet.su/_ld/140/34343672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pedsovet.su/_ld/140/3434367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8640"/>
            <a:ext cx="9395520" cy="704664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3528" y="692696"/>
            <a:ext cx="7056784" cy="9233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Welcome</a:t>
            </a:r>
            <a:r>
              <a:rPr lang="en-US" sz="5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to our  lesson ! </a:t>
            </a:r>
            <a:endParaRPr lang="ru-RU" sz="5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63888" y="2348880"/>
            <a:ext cx="2160240" cy="1944216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Family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4572000" y="1628800"/>
            <a:ext cx="0" cy="64807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7"/>
          </p:cNvCxnSpPr>
          <p:nvPr/>
        </p:nvCxnSpPr>
        <p:spPr>
          <a:xfrm flipV="1">
            <a:off x="5407768" y="2132856"/>
            <a:ext cx="460376" cy="5007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6"/>
          </p:cNvCxnSpPr>
          <p:nvPr/>
        </p:nvCxnSpPr>
        <p:spPr>
          <a:xfrm>
            <a:off x="5724128" y="3320988"/>
            <a:ext cx="792088" cy="360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508104" y="3933056"/>
            <a:ext cx="678650" cy="5956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4"/>
          </p:cNvCxnSpPr>
          <p:nvPr/>
        </p:nvCxnSpPr>
        <p:spPr>
          <a:xfrm>
            <a:off x="4644008" y="4293096"/>
            <a:ext cx="0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" idx="3"/>
          </p:cNvCxnSpPr>
          <p:nvPr/>
        </p:nvCxnSpPr>
        <p:spPr>
          <a:xfrm flipH="1">
            <a:off x="3059832" y="4008372"/>
            <a:ext cx="820416" cy="5727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" idx="2"/>
          </p:cNvCxnSpPr>
          <p:nvPr/>
        </p:nvCxnSpPr>
        <p:spPr>
          <a:xfrm flipH="1" flipV="1">
            <a:off x="2627784" y="3284984"/>
            <a:ext cx="936104" cy="360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" idx="1"/>
          </p:cNvCxnSpPr>
          <p:nvPr/>
        </p:nvCxnSpPr>
        <p:spPr>
          <a:xfrm flipH="1" flipV="1">
            <a:off x="3131840" y="2276872"/>
            <a:ext cx="748408" cy="35673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3923928" y="980728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mother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1259632" y="3140968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sister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3923928" y="5157192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aunt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907704" y="4509120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cousin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5868144" y="4509120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brother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91680" y="1844824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rand-mother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6444208" y="3140968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rand -father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5796136" y="1700808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father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7164288" y="5085184"/>
            <a:ext cx="383994" cy="52695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41" idx="4"/>
          </p:cNvCxnSpPr>
          <p:nvPr/>
        </p:nvCxnSpPr>
        <p:spPr>
          <a:xfrm flipH="1">
            <a:off x="4644008" y="5805264"/>
            <a:ext cx="25152" cy="28803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1619672" y="5085184"/>
            <a:ext cx="529208" cy="4320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899592" y="3645024"/>
            <a:ext cx="578314" cy="31093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44" idx="1"/>
          </p:cNvCxnSpPr>
          <p:nvPr/>
        </p:nvCxnSpPr>
        <p:spPr>
          <a:xfrm flipH="1" flipV="1">
            <a:off x="1331640" y="1556792"/>
            <a:ext cx="578314" cy="38294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39" idx="1"/>
          </p:cNvCxnSpPr>
          <p:nvPr/>
        </p:nvCxnSpPr>
        <p:spPr>
          <a:xfrm flipH="1" flipV="1">
            <a:off x="3419872" y="764704"/>
            <a:ext cx="722330" cy="310932"/>
          </a:xfrm>
          <a:prstGeom prst="straightConnector1">
            <a:avLst/>
          </a:prstGeom>
          <a:ln w="57150">
            <a:solidFill>
              <a:srgbClr val="C0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46" idx="7"/>
          </p:cNvCxnSpPr>
          <p:nvPr/>
        </p:nvCxnSpPr>
        <p:spPr>
          <a:xfrm flipV="1">
            <a:off x="7068326" y="1340768"/>
            <a:ext cx="528010" cy="4549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7740352" y="3717032"/>
            <a:ext cx="456002" cy="38294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251520" y="980728"/>
            <a:ext cx="1296144" cy="6263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kind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2195736" y="332656"/>
            <a:ext cx="1296144" cy="6263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clever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7452320" y="836712"/>
            <a:ext cx="1296144" cy="6263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cool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7524328" y="4149080"/>
            <a:ext cx="1440160" cy="6263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friendly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7452320" y="5445224"/>
            <a:ext cx="1296144" cy="6263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caring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3995936" y="6093296"/>
            <a:ext cx="1440160" cy="576064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funny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0" y="4005064"/>
            <a:ext cx="1296144" cy="6263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sweet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467544" y="5445224"/>
            <a:ext cx="1440160" cy="6263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noisy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C:\Users\111\Pictures\muzyika-s-kontakta-skachat-sayt-1425-lar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-457200"/>
            <a:ext cx="9753600" cy="7315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59832" y="1"/>
            <a:ext cx="3960440" cy="1196752"/>
          </a:xfrm>
          <a:prstGeom prst="rect">
            <a:avLst/>
          </a:prstGeom>
          <a:noFill/>
        </p:spPr>
        <p:txBody>
          <a:bodyPr wrap="none" rtlCol="0">
            <a:prstTxWarp prst="textCan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Cinquain</a:t>
            </a:r>
            <a:endParaRPr lang="ru-RU" sz="44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1844825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2.Happy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friendly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2420888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3.Work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rest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help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2996952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Family is our life.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43651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547664" y="3645025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5.Love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1268760"/>
            <a:ext cx="222395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1.Family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111\Pictures\heart-903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1769" y="1772816"/>
            <a:ext cx="3467654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508104" y="310207"/>
            <a:ext cx="316835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laugh and cry,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work and play,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help each other 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Every day.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world's a lovely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Place to be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Because we are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 descr="C:\Users\2013\Pictures\101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34126"/>
            <a:ext cx="5292080" cy="36630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932040" y="5517232"/>
            <a:ext cx="3744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en-US" sz="5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family.</a:t>
            </a:r>
            <a:endParaRPr lang="en-US" sz="5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2013\Pictures\svekr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6984776" cy="45365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0" y="486916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The love of family is life’s greatest  happiness</a:t>
            </a:r>
            <a:r>
              <a:rPr lang="ru-RU" sz="32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5805264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Любовь семьи - величайшее счастье в жизни.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508104" y="310207"/>
            <a:ext cx="316835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laugh and cry,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work and play,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 help each other 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Every day.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world's a lovely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Place to be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Because we are</a:t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 descr="C:\Users\2013\Pictures\101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34126"/>
            <a:ext cx="5292080" cy="36630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932040" y="5517232"/>
            <a:ext cx="3744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lang="en-US" sz="5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family.</a:t>
            </a:r>
            <a:endParaRPr lang="en-US" sz="5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2013\Pictures\21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3"/>
            <a:ext cx="4176464" cy="590083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932040" y="4077072"/>
            <a:ext cx="3816424" cy="108012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Cluster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56176" y="764704"/>
            <a:ext cx="2160240" cy="2088232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</a:rPr>
              <a:t>Family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 стрелкой 6"/>
          <p:cNvCxnSpPr>
            <a:stCxn id="5" idx="6"/>
          </p:cNvCxnSpPr>
          <p:nvPr/>
        </p:nvCxnSpPr>
        <p:spPr>
          <a:xfrm flipV="1">
            <a:off x="8316416" y="1772816"/>
            <a:ext cx="827584" cy="360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7"/>
          </p:cNvCxnSpPr>
          <p:nvPr/>
        </p:nvCxnSpPr>
        <p:spPr>
          <a:xfrm flipV="1">
            <a:off x="8000056" y="620688"/>
            <a:ext cx="820416" cy="44983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5"/>
          </p:cNvCxnSpPr>
          <p:nvPr/>
        </p:nvCxnSpPr>
        <p:spPr>
          <a:xfrm>
            <a:off x="8000056" y="2547122"/>
            <a:ext cx="748408" cy="73786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5" idx="4"/>
          </p:cNvCxnSpPr>
          <p:nvPr/>
        </p:nvCxnSpPr>
        <p:spPr>
          <a:xfrm>
            <a:off x="7236296" y="2852936"/>
            <a:ext cx="72008" cy="9361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3"/>
          </p:cNvCxnSpPr>
          <p:nvPr/>
        </p:nvCxnSpPr>
        <p:spPr>
          <a:xfrm flipH="1">
            <a:off x="5796136" y="2547122"/>
            <a:ext cx="676400" cy="66585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5" idx="2"/>
          </p:cNvCxnSpPr>
          <p:nvPr/>
        </p:nvCxnSpPr>
        <p:spPr>
          <a:xfrm flipH="1" flipV="1">
            <a:off x="5148064" y="1772816"/>
            <a:ext cx="1008112" cy="360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1"/>
          </p:cNvCxnSpPr>
          <p:nvPr/>
        </p:nvCxnSpPr>
        <p:spPr>
          <a:xfrm flipH="1" flipV="1">
            <a:off x="5580112" y="620688"/>
            <a:ext cx="892424" cy="44983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0"/>
          </p:cNvCxnSpPr>
          <p:nvPr/>
        </p:nvCxnSpPr>
        <p:spPr>
          <a:xfrm flipV="1">
            <a:off x="7236296" y="0"/>
            <a:ext cx="0" cy="764704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63888" y="2348880"/>
            <a:ext cx="2160240" cy="1944216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Family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4572000" y="162880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7"/>
          </p:cNvCxnSpPr>
          <p:nvPr/>
        </p:nvCxnSpPr>
        <p:spPr>
          <a:xfrm flipV="1">
            <a:off x="5407768" y="2132856"/>
            <a:ext cx="460376" cy="5007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6"/>
          </p:cNvCxnSpPr>
          <p:nvPr/>
        </p:nvCxnSpPr>
        <p:spPr>
          <a:xfrm>
            <a:off x="5724128" y="3320988"/>
            <a:ext cx="792088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508104" y="3933056"/>
            <a:ext cx="678650" cy="5956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4"/>
          </p:cNvCxnSpPr>
          <p:nvPr/>
        </p:nvCxnSpPr>
        <p:spPr>
          <a:xfrm>
            <a:off x="4644008" y="4293096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" idx="3"/>
          </p:cNvCxnSpPr>
          <p:nvPr/>
        </p:nvCxnSpPr>
        <p:spPr>
          <a:xfrm flipH="1">
            <a:off x="3059832" y="4008372"/>
            <a:ext cx="820416" cy="572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" idx="2"/>
          </p:cNvCxnSpPr>
          <p:nvPr/>
        </p:nvCxnSpPr>
        <p:spPr>
          <a:xfrm flipH="1" flipV="1">
            <a:off x="2627784" y="3284984"/>
            <a:ext cx="936104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" idx="1"/>
          </p:cNvCxnSpPr>
          <p:nvPr/>
        </p:nvCxnSpPr>
        <p:spPr>
          <a:xfrm flipH="1" flipV="1">
            <a:off x="3131840" y="2276872"/>
            <a:ext cx="748408" cy="3567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3923928" y="980728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mother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1259632" y="3140968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sister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3923928" y="5157192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aunt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907704" y="4509120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cousin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5868144" y="4509120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brother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691680" y="1844824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rand-mother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6444208" y="3140968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rand -father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5796136" y="1700808"/>
            <a:ext cx="1490464" cy="648072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father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7164288" y="5085184"/>
            <a:ext cx="383994" cy="52695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41" idx="4"/>
          </p:cNvCxnSpPr>
          <p:nvPr/>
        </p:nvCxnSpPr>
        <p:spPr>
          <a:xfrm flipH="1">
            <a:off x="4644008" y="5805264"/>
            <a:ext cx="25152" cy="50405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1619672" y="5085184"/>
            <a:ext cx="529208" cy="4320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stCxn id="40" idx="3"/>
          </p:cNvCxnSpPr>
          <p:nvPr/>
        </p:nvCxnSpPr>
        <p:spPr>
          <a:xfrm flipH="1">
            <a:off x="899592" y="3694132"/>
            <a:ext cx="578314" cy="31093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44" idx="1"/>
          </p:cNvCxnSpPr>
          <p:nvPr/>
        </p:nvCxnSpPr>
        <p:spPr>
          <a:xfrm flipH="1" flipV="1">
            <a:off x="1331640" y="1556792"/>
            <a:ext cx="578314" cy="38294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39" idx="0"/>
          </p:cNvCxnSpPr>
          <p:nvPr/>
        </p:nvCxnSpPr>
        <p:spPr>
          <a:xfrm flipH="1" flipV="1">
            <a:off x="4644008" y="404664"/>
            <a:ext cx="25152" cy="576064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46" idx="6"/>
          </p:cNvCxnSpPr>
          <p:nvPr/>
        </p:nvCxnSpPr>
        <p:spPr>
          <a:xfrm flipV="1">
            <a:off x="7286600" y="1556792"/>
            <a:ext cx="525760" cy="46805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7740352" y="3717032"/>
            <a:ext cx="456002" cy="38294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111\Pictures\0d0eb1c7238d136e6445e156a30744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7892173" cy="51642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43808" y="5229200"/>
            <a:ext cx="4176464" cy="1107996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Family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1124744"/>
          <a:ext cx="7776864" cy="5149590"/>
        </p:xfrm>
        <a:graphic>
          <a:graphicData uri="http://schemas.openxmlformats.org/drawingml/2006/table">
            <a:tbl>
              <a:tblPr/>
              <a:tblGrid>
                <a:gridCol w="531578"/>
                <a:gridCol w="1832245"/>
                <a:gridCol w="1804347"/>
                <a:gridCol w="1804347"/>
                <a:gridCol w="1804347"/>
              </a:tblGrid>
              <a:tr h="804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+mn-lt"/>
                          <a:ea typeface="Calibri"/>
                          <a:cs typeface="Times New Roman"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NAME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CAN/CAN’T  DO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SPECIAL  FEATURES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5771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Fill 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in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table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1124744"/>
          <a:ext cx="7776864" cy="5395972"/>
        </p:xfrm>
        <a:graphic>
          <a:graphicData uri="http://schemas.openxmlformats.org/drawingml/2006/table">
            <a:tbl>
              <a:tblPr/>
              <a:tblGrid>
                <a:gridCol w="504056"/>
                <a:gridCol w="1859767"/>
                <a:gridCol w="1804347"/>
                <a:gridCol w="1804347"/>
                <a:gridCol w="1804347"/>
              </a:tblGrid>
              <a:tr h="804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NAME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CAN/CAN’T  DO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SPECIAL  FEATURES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Jane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play the </a:t>
                      </a:r>
                      <a:r>
                        <a:rPr lang="en-US" sz="2400" b="1" dirty="0" err="1" smtClean="0">
                          <a:latin typeface="Calibri"/>
                          <a:ea typeface="Calibri"/>
                          <a:cs typeface="Times New Roman"/>
                        </a:rPr>
                        <a:t>gitar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clever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David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speak French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cool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Tom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play  </a:t>
                      </a:r>
                      <a:r>
                        <a:rPr lang="en-US" sz="2400" b="1" dirty="0" err="1" smtClean="0">
                          <a:latin typeface="Calibri"/>
                          <a:ea typeface="Calibri"/>
                          <a:cs typeface="Times New Roman"/>
                        </a:rPr>
                        <a:t>compu-ter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 games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naughty</a:t>
                      </a:r>
                      <a:r>
                        <a:rPr lang="ru-RU" sz="2400" b="1" dirty="0" smtClean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caring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Helen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make                       cookies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kind</a:t>
                      </a:r>
                      <a:r>
                        <a:rPr lang="ru-RU" sz="2400" b="1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friendly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Ben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------------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funny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Emma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---------------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can’t  walk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sweet</a:t>
                      </a:r>
                      <a:r>
                        <a:rPr lang="ru-RU" sz="2400" b="1" dirty="0" smtClean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2400" b="1" dirty="0" smtClean="0">
                          <a:latin typeface="Calibri"/>
                          <a:ea typeface="Calibri"/>
                          <a:cs typeface="Times New Roman"/>
                        </a:rPr>
                        <a:t>noisy</a:t>
                      </a:r>
                      <a:endParaRPr lang="en-US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5771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Fill  in  the table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161</Words>
  <Application>Microsoft Office PowerPoint</Application>
  <PresentationFormat>Экран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2013</dc:creator>
  <cp:lastModifiedBy>111</cp:lastModifiedBy>
  <cp:revision>2</cp:revision>
  <dcterms:created xsi:type="dcterms:W3CDTF">2014-02-01T12:12:22Z</dcterms:created>
  <dcterms:modified xsi:type="dcterms:W3CDTF">2014-02-01T13:24:19Z</dcterms:modified>
</cp:coreProperties>
</file>