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B1C6-C94E-40BD-BE15-80862A04876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26448-9772-42D6-A953-7DCD9BBD1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1%88%D0%B0%D0%B1%D0%BB%D0%BE%D0%BD%D1%8B%20%D0%B4%D0%BB%D1%8F%20%D0%BF%D1%80%D0%B5%D0%B7%D0%B5%D0%BD%D1%82%D0%B0%D1%86%D0%B8%D0%B9%20%D0%BD%D0%B0%20%D1%88%D0%BA%D0%BE%D0%BB%D1%8C%D0%BD%D1%83%D1%8E%20%D1%82%D0%B5%D0%BC%D1%83&amp;fp=0&amp;pos=6&amp;uinfo=ww-1349-wh-674-fw-1124-fh-468-pd-1&amp;rpt=simage&amp;img_url=http://www.pedsovet.su/_ld/140/3434367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edsovet.su/_ld/140/3434367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8640"/>
            <a:ext cx="9395520" cy="70466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692696"/>
            <a:ext cx="7056784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to our  lesson ! </a:t>
            </a: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63888" y="2348880"/>
            <a:ext cx="2160240" cy="19442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Family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572000" y="1628800"/>
            <a:ext cx="0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7"/>
          </p:cNvCxnSpPr>
          <p:nvPr/>
        </p:nvCxnSpPr>
        <p:spPr>
          <a:xfrm flipV="1">
            <a:off x="5407768" y="2132856"/>
            <a:ext cx="460376" cy="5007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6"/>
          </p:cNvCxnSpPr>
          <p:nvPr/>
        </p:nvCxnSpPr>
        <p:spPr>
          <a:xfrm>
            <a:off x="5724128" y="3320988"/>
            <a:ext cx="792088" cy="360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08104" y="3933056"/>
            <a:ext cx="678650" cy="5956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4"/>
          </p:cNvCxnSpPr>
          <p:nvPr/>
        </p:nvCxnSpPr>
        <p:spPr>
          <a:xfrm>
            <a:off x="4644008" y="4293096"/>
            <a:ext cx="0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" idx="3"/>
          </p:cNvCxnSpPr>
          <p:nvPr/>
        </p:nvCxnSpPr>
        <p:spPr>
          <a:xfrm flipH="1">
            <a:off x="3059832" y="4008372"/>
            <a:ext cx="820416" cy="5727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</p:cNvCxnSpPr>
          <p:nvPr/>
        </p:nvCxnSpPr>
        <p:spPr>
          <a:xfrm flipH="1" flipV="1">
            <a:off x="2627784" y="3284984"/>
            <a:ext cx="936104" cy="360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1"/>
          </p:cNvCxnSpPr>
          <p:nvPr/>
        </p:nvCxnSpPr>
        <p:spPr>
          <a:xfrm flipH="1" flipV="1">
            <a:off x="3131840" y="2276872"/>
            <a:ext cx="748408" cy="3567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3923928" y="98072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mother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259632" y="314096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sister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923928" y="5157192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aunt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907704" y="4509120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cousin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868144" y="4509120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brother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91680" y="1844824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rand-mother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444208" y="314096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rand -father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796136" y="170080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father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164288" y="5085184"/>
            <a:ext cx="383994" cy="5269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1" idx="4"/>
          </p:cNvCxnSpPr>
          <p:nvPr/>
        </p:nvCxnSpPr>
        <p:spPr>
          <a:xfrm flipH="1">
            <a:off x="4644008" y="5805264"/>
            <a:ext cx="2515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1619672" y="5085184"/>
            <a:ext cx="529208" cy="4320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899592" y="3645024"/>
            <a:ext cx="578314" cy="3109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4" idx="1"/>
          </p:cNvCxnSpPr>
          <p:nvPr/>
        </p:nvCxnSpPr>
        <p:spPr>
          <a:xfrm flipH="1" flipV="1">
            <a:off x="1331640" y="1556792"/>
            <a:ext cx="578314" cy="3829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39" idx="1"/>
          </p:cNvCxnSpPr>
          <p:nvPr/>
        </p:nvCxnSpPr>
        <p:spPr>
          <a:xfrm flipH="1" flipV="1">
            <a:off x="3419872" y="764704"/>
            <a:ext cx="722330" cy="310932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46" idx="7"/>
          </p:cNvCxnSpPr>
          <p:nvPr/>
        </p:nvCxnSpPr>
        <p:spPr>
          <a:xfrm flipV="1">
            <a:off x="7068326" y="1340768"/>
            <a:ext cx="528010" cy="4549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740352" y="3717032"/>
            <a:ext cx="456002" cy="3829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251520" y="980728"/>
            <a:ext cx="1296144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kind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2195736" y="332656"/>
            <a:ext cx="1296144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clever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7452320" y="836712"/>
            <a:ext cx="1296144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cool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7524328" y="4149080"/>
            <a:ext cx="1440160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friendly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7452320" y="5445224"/>
            <a:ext cx="1296144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caring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995936" y="6093296"/>
            <a:ext cx="1440160" cy="57606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funny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0" y="4005064"/>
            <a:ext cx="1296144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sweet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467544" y="5445224"/>
            <a:ext cx="1440160" cy="626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noisy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C:\Users\111\Pictures\muzyika-s-kontakta-skachat-sayt-1425-la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457200"/>
            <a:ext cx="9753600" cy="7315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1"/>
            <a:ext cx="3960440" cy="1196752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Cinquain</a:t>
            </a:r>
            <a:endParaRPr lang="ru-RU" sz="4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44825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2.Happy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friendly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42088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3.Work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rest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help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2996952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Family is our life.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43651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4" y="364502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5.Love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1268760"/>
            <a:ext cx="22239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1.Family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111\Pictures\heart-90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769" y="1772816"/>
            <a:ext cx="346765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08104" y="310207"/>
            <a:ext cx="31683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laugh and cry,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work and play,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help each other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 day.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world's a lovely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Place to be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Because we are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C:\Users\2013\Pictures\10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34126"/>
            <a:ext cx="5292080" cy="3663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932040" y="5517232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family.</a:t>
            </a:r>
            <a:endParaRPr lang="en-US" sz="5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2013\Pictures\svek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984776" cy="4536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486916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The love of family is life’s greatest  happiness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5805264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Любовь семьи - величайшее счастье в жизни.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08104" y="310207"/>
            <a:ext cx="31683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laugh and cry,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work and play,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help each other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 day.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world's a lovely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Place to be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Because we are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C:\Users\2013\Pictures\10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34126"/>
            <a:ext cx="5292080" cy="3663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932040" y="5517232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family.</a:t>
            </a:r>
            <a:endParaRPr lang="en-US" sz="5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2013\Pictures\2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3"/>
            <a:ext cx="4176464" cy="59008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32040" y="4077072"/>
            <a:ext cx="38164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Cluster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56176" y="764704"/>
            <a:ext cx="2160240" cy="208823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Family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6"/>
          </p:cNvCxnSpPr>
          <p:nvPr/>
        </p:nvCxnSpPr>
        <p:spPr>
          <a:xfrm flipV="1">
            <a:off x="8316416" y="1772816"/>
            <a:ext cx="827584" cy="36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7"/>
          </p:cNvCxnSpPr>
          <p:nvPr/>
        </p:nvCxnSpPr>
        <p:spPr>
          <a:xfrm flipV="1">
            <a:off x="8000056" y="620688"/>
            <a:ext cx="820416" cy="44983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5"/>
          </p:cNvCxnSpPr>
          <p:nvPr/>
        </p:nvCxnSpPr>
        <p:spPr>
          <a:xfrm>
            <a:off x="8000056" y="2547122"/>
            <a:ext cx="748408" cy="7378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4"/>
          </p:cNvCxnSpPr>
          <p:nvPr/>
        </p:nvCxnSpPr>
        <p:spPr>
          <a:xfrm>
            <a:off x="7236296" y="2852936"/>
            <a:ext cx="72008" cy="9361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 flipH="1">
            <a:off x="5796136" y="2547122"/>
            <a:ext cx="676400" cy="66585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</p:cNvCxnSpPr>
          <p:nvPr/>
        </p:nvCxnSpPr>
        <p:spPr>
          <a:xfrm flipH="1" flipV="1">
            <a:off x="5148064" y="1772816"/>
            <a:ext cx="1008112" cy="36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1"/>
          </p:cNvCxnSpPr>
          <p:nvPr/>
        </p:nvCxnSpPr>
        <p:spPr>
          <a:xfrm flipH="1" flipV="1">
            <a:off x="5580112" y="620688"/>
            <a:ext cx="892424" cy="44983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0"/>
          </p:cNvCxnSpPr>
          <p:nvPr/>
        </p:nvCxnSpPr>
        <p:spPr>
          <a:xfrm flipV="1">
            <a:off x="7236296" y="0"/>
            <a:ext cx="0" cy="76470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63888" y="2348880"/>
            <a:ext cx="2160240" cy="19442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Family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572000" y="162880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7"/>
          </p:cNvCxnSpPr>
          <p:nvPr/>
        </p:nvCxnSpPr>
        <p:spPr>
          <a:xfrm flipV="1">
            <a:off x="5407768" y="2132856"/>
            <a:ext cx="460376" cy="5007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6"/>
          </p:cNvCxnSpPr>
          <p:nvPr/>
        </p:nvCxnSpPr>
        <p:spPr>
          <a:xfrm>
            <a:off x="5724128" y="3320988"/>
            <a:ext cx="792088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08104" y="3933056"/>
            <a:ext cx="678650" cy="595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4"/>
          </p:cNvCxnSpPr>
          <p:nvPr/>
        </p:nvCxnSpPr>
        <p:spPr>
          <a:xfrm>
            <a:off x="4644008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" idx="3"/>
          </p:cNvCxnSpPr>
          <p:nvPr/>
        </p:nvCxnSpPr>
        <p:spPr>
          <a:xfrm flipH="1">
            <a:off x="3059832" y="4008372"/>
            <a:ext cx="820416" cy="572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</p:cNvCxnSpPr>
          <p:nvPr/>
        </p:nvCxnSpPr>
        <p:spPr>
          <a:xfrm flipH="1" flipV="1">
            <a:off x="2627784" y="3284984"/>
            <a:ext cx="936104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1"/>
          </p:cNvCxnSpPr>
          <p:nvPr/>
        </p:nvCxnSpPr>
        <p:spPr>
          <a:xfrm flipH="1" flipV="1">
            <a:off x="3131840" y="2276872"/>
            <a:ext cx="748408" cy="3567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3923928" y="98072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mother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259632" y="314096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sister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923928" y="5157192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aunt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907704" y="4509120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cousin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868144" y="4509120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brother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91680" y="1844824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rand-mother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444208" y="314096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rand -father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796136" y="1700808"/>
            <a:ext cx="1490464" cy="64807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father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164288" y="5085184"/>
            <a:ext cx="383994" cy="5269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1" idx="4"/>
          </p:cNvCxnSpPr>
          <p:nvPr/>
        </p:nvCxnSpPr>
        <p:spPr>
          <a:xfrm flipH="1">
            <a:off x="4644008" y="5805264"/>
            <a:ext cx="25152" cy="5040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1619672" y="5085184"/>
            <a:ext cx="529208" cy="4320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0" idx="3"/>
          </p:cNvCxnSpPr>
          <p:nvPr/>
        </p:nvCxnSpPr>
        <p:spPr>
          <a:xfrm flipH="1">
            <a:off x="899592" y="3694132"/>
            <a:ext cx="578314" cy="3109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4" idx="1"/>
          </p:cNvCxnSpPr>
          <p:nvPr/>
        </p:nvCxnSpPr>
        <p:spPr>
          <a:xfrm flipH="1" flipV="1">
            <a:off x="1331640" y="1556792"/>
            <a:ext cx="578314" cy="3829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39" idx="0"/>
          </p:cNvCxnSpPr>
          <p:nvPr/>
        </p:nvCxnSpPr>
        <p:spPr>
          <a:xfrm flipH="1" flipV="1">
            <a:off x="4644008" y="404664"/>
            <a:ext cx="25152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46" idx="6"/>
          </p:cNvCxnSpPr>
          <p:nvPr/>
        </p:nvCxnSpPr>
        <p:spPr>
          <a:xfrm flipV="1">
            <a:off x="7286600" y="1556792"/>
            <a:ext cx="525760" cy="46805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740352" y="3717032"/>
            <a:ext cx="456002" cy="3829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111\Pictures\0d0eb1c7238d136e6445e156a30744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892173" cy="51642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43808" y="5229200"/>
            <a:ext cx="4176464" cy="110799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Family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124744"/>
          <a:ext cx="7776864" cy="5149590"/>
        </p:xfrm>
        <a:graphic>
          <a:graphicData uri="http://schemas.openxmlformats.org/drawingml/2006/table">
            <a:tbl>
              <a:tblPr/>
              <a:tblGrid>
                <a:gridCol w="531578"/>
                <a:gridCol w="1832245"/>
                <a:gridCol w="1804347"/>
                <a:gridCol w="1804347"/>
                <a:gridCol w="1804347"/>
              </a:tblGrid>
              <a:tr h="804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CAN/CAN’T  DO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SPECIAL  FEATURES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5771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Fill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table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124744"/>
          <a:ext cx="7776864" cy="5395972"/>
        </p:xfrm>
        <a:graphic>
          <a:graphicData uri="http://schemas.openxmlformats.org/drawingml/2006/table">
            <a:tbl>
              <a:tblPr/>
              <a:tblGrid>
                <a:gridCol w="504056"/>
                <a:gridCol w="1859767"/>
                <a:gridCol w="1804347"/>
                <a:gridCol w="1804347"/>
                <a:gridCol w="1804347"/>
              </a:tblGrid>
              <a:tr h="80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CAN/CAN’T  DO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SPECIAL  FEATURES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Jane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play the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gitar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clever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David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speak French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cool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Tom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play  </a:t>
                      </a: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compu-ter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games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naughty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caring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Helen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make                       cookies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kind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friendly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Ben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------------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funny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Emma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---------------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can’t  walk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sweet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noisy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5771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Fill  in  the table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2013</dc:creator>
  <cp:lastModifiedBy>111</cp:lastModifiedBy>
  <cp:revision>2</cp:revision>
  <dcterms:created xsi:type="dcterms:W3CDTF">2014-02-01T12:12:22Z</dcterms:created>
  <dcterms:modified xsi:type="dcterms:W3CDTF">2014-02-01T13:24:19Z</dcterms:modified>
</cp:coreProperties>
</file>