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5" r:id="rId2"/>
    <p:sldId id="270" r:id="rId3"/>
    <p:sldId id="256" r:id="rId4"/>
    <p:sldId id="259" r:id="rId5"/>
    <p:sldId id="271" r:id="rId6"/>
    <p:sldId id="258" r:id="rId7"/>
    <p:sldId id="260" r:id="rId8"/>
    <p:sldId id="261" r:id="rId9"/>
    <p:sldId id="262" r:id="rId10"/>
    <p:sldId id="277" r:id="rId11"/>
    <p:sldId id="263" r:id="rId12"/>
    <p:sldId id="284" r:id="rId13"/>
    <p:sldId id="276" r:id="rId14"/>
    <p:sldId id="279" r:id="rId15"/>
    <p:sldId id="280" r:id="rId16"/>
    <p:sldId id="285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3" d="100"/>
          <a:sy n="73" d="100"/>
        </p:scale>
        <p:origin x="-3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1CCF-4300-42C1-871B-D9CA0129EBE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CB69-8061-4FBB-9991-2B3C84BCC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4CB69-8061-4FBB-9991-2B3C84BCC9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F810-E078-4B79-B91D-DB38BDA4F59B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0A30-5763-4595-91AB-45BAC322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hyperlink" Target="../&#1083;&#1086;&#1082;&#1072;&#1083;&#1100;&#1085;&#1086;&#1077;%20&#1093;&#1088;&#1072;&#1085;&#1080;&#1083;&#1080;&#1097;&#1077;/2.%202%20&#1079;&#1072;&#1076;&#1072;&#1095;&#1080;%20&#1085;&#1072;%20&#1074;&#1099;&#1095;.%20&#1091;&#1075;&#1083;&#1072;%20&#1090;&#1088;..om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&#1083;&#1086;&#1082;&#1072;&#1083;&#1100;&#1085;&#1086;&#1077;%20&#1093;&#1088;&#1072;&#1085;&#1080;&#1083;&#1080;&#1097;&#1077;/4.%20&#1088;&#1072;&#1074;&#1085;&#1086;&#1073;.%20&#1090;&#1088;%20&#1080;%20&#1077;&#1075;&#1086;%20&#1089;&#1074;-&#1074;&#1072;.,%20&#1088;&#1072;&#1074;&#1085;&#1086;&#1089;&#1090;&#1086;&#1088;.%20&#1090;&#1088;.om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hyperlink" Target="../&#1083;&#1086;&#1082;&#1072;&#1083;&#1100;&#1085;&#1086;&#1077;%20&#1093;&#1088;&#1072;&#1085;&#1080;&#1083;&#1080;&#1097;&#1077;/&#1089;&#1091;&#1097;&#1077;&#1089;&#1090;&#1074;&#1086;&#1074;&#1072;&#1085;&#1080;&#1077;%20&#1090;&#1088;..om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&#1083;&#1086;&#1082;&#1072;&#1083;&#1100;&#1085;&#1086;&#1077;%20&#1093;&#1088;&#1072;&#1085;&#1080;&#1083;&#1080;&#1097;&#1077;/3.%204%20&#1079;&#1072;&#1076;&#1072;&#1095;&#1080;%20&#1085;&#1072;%20&#1089;&#1086;&#1086;&#1090;&#1085;.om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5fan.ru/wievjob.php?id=1630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0.xml"/><Relationship Id="rId7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image" Target="../media/image4.gif"/><Relationship Id="rId4" Type="http://schemas.openxmlformats.org/officeDocument/2006/relationships/slide" Target="slide9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hyperlink" Target="../&#1083;&#1086;&#1082;&#1072;&#1083;&#1100;&#1085;&#1086;&#1077;%20&#1093;&#1088;&#1072;&#1085;&#1080;&#1083;&#1080;&#1097;&#1077;/1.&#1089;&#1091;&#1084;&#1084;&#1072;%20&#1091;&#1075;&#1083;%20&#1090;&#1088;.%20&#1074;&#1085;&#1077;&#1096;.%20&#1091;&#1075;&#1086;&#1083;.oms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img10.proshkolu.ru/content/media/pic/std/4000000/3395000/3394176-84561e2434233d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627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8809" y="2132856"/>
            <a:ext cx="51253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 по теме: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25144"/>
            <a:ext cx="77768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7620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«Соотношения между сторонами и углами треугольника»</a:t>
            </a:r>
            <a:endParaRPr lang="ru-RU" sz="4000" b="1" cap="none" spc="0" dirty="0">
              <a:ln w="7620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5934670"/>
            <a:ext cx="236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7620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класс</a:t>
            </a:r>
            <a:endParaRPr lang="ru-RU" sz="5400" b="1" cap="none" spc="50" dirty="0">
              <a:ln w="7620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593467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Цыганова Галина Александровна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ГБОУ школа №568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5"/>
            <a:ext cx="8136904" cy="479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Багетная рамка 1">
            <a:hlinkClick r:id="rId4" action="ppaction://hlinkfile"/>
          </p:cNvPr>
          <p:cNvSpPr/>
          <p:nvPr/>
        </p:nvSpPr>
        <p:spPr>
          <a:xfrm>
            <a:off x="6588224" y="5373216"/>
            <a:ext cx="1944216" cy="1008112"/>
          </a:xfrm>
          <a:prstGeom prst="beve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Воспроизвести модуль</a:t>
            </a:r>
            <a:endParaRPr lang="ru-RU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Выгнутая вправо стрелка 3">
            <a:hlinkClick r:id="rId5" action="ppaction://hlinksldjump"/>
          </p:cNvPr>
          <p:cNvSpPr/>
          <p:nvPr/>
        </p:nvSpPr>
        <p:spPr>
          <a:xfrm>
            <a:off x="539552" y="5301208"/>
            <a:ext cx="1080120" cy="936104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7146032"/>
          </a:xfrm>
          <a:prstGeom prst="rect">
            <a:avLst/>
          </a:prstGeom>
          <a:noFill/>
        </p:spPr>
      </p:pic>
      <p:pic>
        <p:nvPicPr>
          <p:cNvPr id="12290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3569"/>
            <a:ext cx="8208911" cy="495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агетная рамка 2">
            <a:hlinkClick r:id="rId3" action="ppaction://hlinkfile"/>
          </p:cNvPr>
          <p:cNvSpPr/>
          <p:nvPr/>
        </p:nvSpPr>
        <p:spPr>
          <a:xfrm>
            <a:off x="6588224" y="5517232"/>
            <a:ext cx="2016224" cy="1152128"/>
          </a:xfrm>
          <a:prstGeom prst="beve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Воспроизвести модуль</a:t>
            </a:r>
            <a:endParaRPr lang="ru-RU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Выгнутая вправо стрелка 5">
            <a:hlinkClick r:id="rId5" action="ppaction://hlinksldjump"/>
          </p:cNvPr>
          <p:cNvSpPr/>
          <p:nvPr/>
        </p:nvSpPr>
        <p:spPr>
          <a:xfrm>
            <a:off x="539552" y="5589240"/>
            <a:ext cx="1296144" cy="83671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4173"/>
            <a:ext cx="8064897" cy="44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Багетная рамка 3">
            <a:hlinkClick r:id="rId4" action="ppaction://hlinkfile"/>
          </p:cNvPr>
          <p:cNvSpPr/>
          <p:nvPr/>
        </p:nvSpPr>
        <p:spPr>
          <a:xfrm>
            <a:off x="6444208" y="5157192"/>
            <a:ext cx="2016224" cy="1224136"/>
          </a:xfrm>
          <a:prstGeom prst="beve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Воспроизвести модуль</a:t>
            </a:r>
            <a:endParaRPr lang="ru-RU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Выгнутая вправо стрелка 4">
            <a:hlinkClick r:id="rId5" action="ppaction://hlinksldjump"/>
          </p:cNvPr>
          <p:cNvSpPr/>
          <p:nvPr/>
        </p:nvSpPr>
        <p:spPr>
          <a:xfrm>
            <a:off x="611560" y="5157192"/>
            <a:ext cx="1152128" cy="936104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4" name="Багетная рамка 3">
            <a:hlinkClick r:id="rId3" action="ppaction://hlinkfile"/>
          </p:cNvPr>
          <p:cNvSpPr/>
          <p:nvPr/>
        </p:nvSpPr>
        <p:spPr>
          <a:xfrm>
            <a:off x="6660232" y="5229200"/>
            <a:ext cx="1944216" cy="1152128"/>
          </a:xfrm>
          <a:prstGeom prst="beve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Воспроизвести модуль</a:t>
            </a:r>
            <a:endParaRPr lang="ru-RU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Выгнутая вправо стрелка 4">
            <a:hlinkClick r:id="rId4" action="ppaction://hlinksldjump"/>
          </p:cNvPr>
          <p:cNvSpPr/>
          <p:nvPr/>
        </p:nvSpPr>
        <p:spPr>
          <a:xfrm>
            <a:off x="611560" y="5157192"/>
            <a:ext cx="1152128" cy="936104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04664"/>
            <a:ext cx="8352928" cy="471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pic>
        <p:nvPicPr>
          <p:cNvPr id="12290" name="Picture 2" descr="http://fraktals.ucoz.ru/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8154" y="4581128"/>
            <a:ext cx="1700383" cy="17804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620688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Снежинка Коха </a:t>
            </a:r>
            <a:r>
              <a:rPr lang="ru-RU" dirty="0" smtClean="0">
                <a:solidFill>
                  <a:srgbClr val="FFFF00"/>
                </a:solidFill>
              </a:rPr>
              <a:t>Для построения снежинки Коха выполним следующие операции (см. рис. 1). Рассмотрим в качестве нулевой итерации равносторонний треугольник. Рис. 1. Снежинка Коха.   Затем каждую из сторон этого треугольника разделим на три равные части, уберем среднюю часть и в середине достроим равносторонний треугольник так, как изображено на рис. 1. На следующем шаге такой же процедуре деления на три равные части и достраивания равностороннего треугольника подвергается каждая из сторон новой фигуры, и так до бесконечности. В результате возникает симметричная, похожая на снежинку, бесконечно изломанная кривая, которая представляет собой </a:t>
            </a:r>
            <a:r>
              <a:rPr lang="ru-RU" dirty="0" err="1" smtClean="0">
                <a:solidFill>
                  <a:srgbClr val="FFFF00"/>
                </a:solidFill>
              </a:rPr>
              <a:t>самоподобное</a:t>
            </a:r>
            <a:r>
              <a:rPr lang="ru-RU" dirty="0" smtClean="0">
                <a:solidFill>
                  <a:srgbClr val="FFFF00"/>
                </a:solidFill>
              </a:rPr>
              <a:t> множество, называемое снежинкой Коха. Она была так названа в честь шведского математика </a:t>
            </a:r>
            <a:r>
              <a:rPr lang="ru-RU" dirty="0" err="1" smtClean="0">
                <a:solidFill>
                  <a:srgbClr val="FFFF00"/>
                </a:solidFill>
              </a:rPr>
              <a:t>Helge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von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Koch</a:t>
            </a:r>
            <a:r>
              <a:rPr lang="ru-RU" dirty="0" smtClean="0">
                <a:solidFill>
                  <a:srgbClr val="FFFF00"/>
                </a:solidFill>
              </a:rPr>
              <a:t>, который впервые описал ее в 1904. Отличительной ее особенностью является то, что она, будучи замкнутой, тем не менее нигде себя не пересекает, поскольку достраиваемые треугольники каждый раз достаточно малы и никогда не "сталкиваются" друг с другом.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mmmkot - Снежинки Кох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581128"/>
            <a:ext cx="1872208" cy="16742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pic>
        <p:nvPicPr>
          <p:cNvPr id="41986" name="Picture 2" descr="File:Koch curve constructi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764704"/>
            <a:ext cx="3240360" cy="3325633"/>
          </a:xfrm>
          <a:prstGeom prst="rect">
            <a:avLst/>
          </a:prstGeom>
          <a:noFill/>
        </p:spPr>
      </p:pic>
      <p:pic>
        <p:nvPicPr>
          <p:cNvPr id="41988" name="Picture 4" descr="File:KochFlak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5595" y="1628800"/>
            <a:ext cx="4248471" cy="42484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60032" y="476672"/>
            <a:ext cx="3699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Снежинка Коха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c0580a6e819f24b6977b6934ece2013a-12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484784"/>
            <a:ext cx="1390650" cy="1428750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b96e7be0746796bd304f99a8c0de6ea2-5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268760"/>
            <a:ext cx="3024336" cy="3910779"/>
          </a:xfrm>
          <a:prstGeom prst="rect">
            <a:avLst/>
          </a:prstGeom>
          <a:noFill/>
        </p:spPr>
      </p:pic>
      <p:pic>
        <p:nvPicPr>
          <p:cNvPr id="1034" name="Picture 10" descr="http://im3-tub-ru.yandex.net/i?id=7d1a21f0247a312dde7270bd804f84f8-10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5578" y="3717032"/>
            <a:ext cx="2652886" cy="2652886"/>
          </a:xfrm>
          <a:prstGeom prst="rect">
            <a:avLst/>
          </a:prstGeom>
          <a:noFill/>
        </p:spPr>
      </p:pic>
      <p:pic>
        <p:nvPicPr>
          <p:cNvPr id="1036" name="Picture 12" descr="http://im3-tub-ru.yandex.net/i?id=30e488cad1b90ab433f7e1941ebd2b5d-4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933056"/>
            <a:ext cx="2376264" cy="2486506"/>
          </a:xfrm>
          <a:prstGeom prst="rect">
            <a:avLst/>
          </a:prstGeom>
          <a:noFill/>
        </p:spPr>
      </p:pic>
      <p:pic>
        <p:nvPicPr>
          <p:cNvPr id="1026" name="Picture 2" descr="http://im0-tub-ru.yandex.net/i?id=f2f1acf8e4b364e2c0e02b4bc90ed68c-100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334803">
            <a:off x="685192" y="1024803"/>
            <a:ext cx="2145684" cy="1609263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d6da47468a53034b6fa5e0ad4f0fec21-86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289015">
            <a:off x="5962554" y="1071534"/>
            <a:ext cx="2402284" cy="175776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2492896"/>
            <a:ext cx="5450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Домашнее задание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787928"/>
            <a:ext cx="84249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Рабочие программы по геометрии к УМК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Л.С.Атанасяна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др./Сост. Н.Ф.Гаврилова. – М.ВАКО.2011.- 192с.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Геометрия 7-9. Атанасян Л. С., Бутузов В. Ф., Кадомцев С. Б., Позняк Э. Г., Юдина И. И – М.: Просвещение, 2011.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Контрольно-измерительные материалы. Геометрия 7./Сост.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А.Н.Рурукин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.- М.ВАКО.2012.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УМК ФГОС. Рабочая тетрадь по геометрии 7 класс./Ю.А.Глазков,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П.М.Камев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.- М. «Экзамен»,2012.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Проверочные задания по математике для учащихся 5-8 и 10 классов./ Буланова Л. М.,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Дудницын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Ю. П – М.: Просвещение, 1998.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Дидактические материалы по геометрии за 7 класс./ Зив Б. Г.,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Мейлер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 М.  – М.: Просвещение, 2012.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Геометрия, 7 класс по учебнику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Атанасяна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Л.С. и др. Поурочные планы. Часть 1.\</a:t>
            </a:r>
            <a:r>
              <a:rPr lang="ru-RU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Гилярова  М.Г.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: Волгоград,  Учитель –АСТ,  2003 г.- 96стр.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http://fcior.edu.ru/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(Федеральный центр информационно- образовательных ресурсов)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http://5fan.ru/wievjob.php?id=16307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488" algn="l"/>
                <a:tab pos="319088" algn="l"/>
                <a:tab pos="539750" algn="l"/>
                <a:tab pos="1928813" algn="l"/>
              </a:tabLst>
            </a:pP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319088" algn="l"/>
                <a:tab pos="539750" algn="l"/>
                <a:tab pos="192881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6339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Информационные ресурсы: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404664"/>
            <a:ext cx="15938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96752"/>
            <a:ext cx="8060346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6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систематизировать знания, умения, навыки учащихся по изученной теме;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kumimoji="0" lang="ru-RU" sz="36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совершенствовать навыки решения задач;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6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3600" b="1" i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развивать речь, умение </a:t>
            </a:r>
            <a:r>
              <a:rPr lang="ru-RU" sz="3600" b="1" i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лаконично излагать свои мысли, анализировать и делать выводы.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5689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dirty="0" smtClean="0"/>
          </a:p>
          <a:p>
            <a:endParaRPr lang="ru-RU" sz="4000" b="1" i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0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Проверка творческого домашнего   задания: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8964488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Теоретический опрос:</a:t>
            </a:r>
          </a:p>
          <a:p>
            <a:r>
              <a:rPr lang="ru-RU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Составь графическую картинку: «да» - изобрази </a:t>
            </a:r>
          </a:p>
          <a:p>
            <a:r>
              <a:rPr lang="ru-RU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             «нет» – изобрази </a:t>
            </a:r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024" y="2276872"/>
            <a:ext cx="889248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Сумма углов треугольника равна 180°?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В треугольнике против большей стороны лежит больший угол?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Каждая сторона треугольника больше суммы двух других сторон?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Если одни из углов треугольника тупой то треугольник называется тупоугольный?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Сторона прямоугольного треугольника, лежащая против прямого угла, называется катет?</a:t>
            </a:r>
            <a:endParaRPr lang="ru-RU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028384" y="1124744"/>
            <a:ext cx="86409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244408" y="1340768"/>
            <a:ext cx="0" cy="78370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835696" y="1628800"/>
            <a:ext cx="4823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Веришь ли ты, что: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Веришь ли ты, что: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6024" y="1340768"/>
            <a:ext cx="882047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Внешний угол треугольника равен сумме двух углов треугольника не смежных с ним?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В тупоугольном треугольнике два других угла острые?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В прямоугольном треугольнике гипотенуза меньше катета?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 Если два угла треугольника равны, то треугольник равнобедренный?  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Внешний угол треугольников больше каждого угла треугольника, не смежного с ним</a:t>
            </a:r>
            <a:r>
              <a:rPr lang="ru-RU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332656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Веришь ли ты, что: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12776"/>
            <a:ext cx="867747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11. Если 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три угла треугольника острые, то треугольник называется </a:t>
            </a: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равносторонним?</a:t>
            </a:r>
            <a:endParaRPr lang="ru-RU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12. 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Стороны прямоугольного треугольника, заключающие прямой угол называются </a:t>
            </a: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катетами?</a:t>
            </a:r>
            <a:endParaRPr lang="ru-RU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13. В 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треугольнике против большого угла лежит </a:t>
            </a: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меньшая сторона</a:t>
            </a:r>
            <a:r>
              <a:rPr lang="ru-RU" sz="28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28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14. 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у треугольника один из углов прямой, то два других угла </a:t>
            </a: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острые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>
              <a:buNone/>
            </a:pP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15. 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два угла треугольника равны, то треугольник </a:t>
            </a:r>
            <a:r>
              <a:rPr lang="ru-RU" sz="2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равнобедренный</a:t>
            </a:r>
            <a:r>
              <a:rPr lang="ru-RU" sz="2800" b="1" cap="none" spc="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144016" y="0"/>
            <a:ext cx="93245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229600" cy="99868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467544" y="2060848"/>
            <a:ext cx="8208912" cy="3816424"/>
            <a:chOff x="251520" y="2492896"/>
            <a:chExt cx="7128792" cy="3816424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251520" y="6309320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971600" y="6309320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1619672" y="5661248"/>
              <a:ext cx="0" cy="57606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619672" y="5589240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2267744" y="4797152"/>
              <a:ext cx="0" cy="72008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2339752" y="4725144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059832" y="4725144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3707904" y="3933056"/>
              <a:ext cx="0" cy="72008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3707904" y="3861048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4427984" y="3861048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V="1">
              <a:off x="5076056" y="3068960"/>
              <a:ext cx="0" cy="72008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H="1">
              <a:off x="5148064" y="3068960"/>
              <a:ext cx="792088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V="1">
              <a:off x="5940152" y="2492896"/>
              <a:ext cx="8384" cy="56768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6012160" y="2492896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6732240" y="2492896"/>
              <a:ext cx="648072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251520" y="1412776"/>
            <a:ext cx="50793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Графический рисунок</a:t>
            </a:r>
            <a:endParaRPr lang="ru-RU" sz="3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 l="2589" t="3948" r="1810" b="4268"/>
          <a:stretch>
            <a:fillRect/>
          </a:stretch>
        </p:blipFill>
        <p:spPr bwMode="auto">
          <a:xfrm>
            <a:off x="-72008" y="0"/>
            <a:ext cx="9324528" cy="6858000"/>
          </a:xfrm>
          <a:prstGeom prst="rect">
            <a:avLst/>
          </a:prstGeom>
          <a:noFill/>
        </p:spPr>
      </p:pic>
      <p:grpSp>
        <p:nvGrpSpPr>
          <p:cNvPr id="6" name="Группа 5"/>
          <p:cNvGrpSpPr/>
          <p:nvPr/>
        </p:nvGrpSpPr>
        <p:grpSpPr>
          <a:xfrm>
            <a:off x="467544" y="2204864"/>
            <a:ext cx="8208912" cy="3816424"/>
            <a:chOff x="251520" y="2492896"/>
            <a:chExt cx="7128792" cy="38164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51520" y="6309320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971600" y="6309320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9672" y="5661248"/>
              <a:ext cx="0" cy="57606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619672" y="5589240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267744" y="4797152"/>
              <a:ext cx="0" cy="72008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339752" y="4725144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059832" y="4725144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3707904" y="3933056"/>
              <a:ext cx="0" cy="72008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707904" y="3861048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427984" y="3861048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5076056" y="3068960"/>
              <a:ext cx="0" cy="72008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5148064" y="3068960"/>
              <a:ext cx="79208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940152" y="2492896"/>
              <a:ext cx="8384" cy="56768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012160" y="2492896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732240" y="2492896"/>
              <a:ext cx="64807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1115616" y="4633972"/>
            <a:ext cx="1539204" cy="52322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Задача 2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500" y="5354052"/>
            <a:ext cx="153920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Задача 1</a:t>
            </a:r>
            <a:endParaRPr lang="ru-RU" sz="28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4764" y="3769876"/>
            <a:ext cx="153920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5" action="ppaction://hlinksldjump"/>
              </a:rPr>
              <a:t>Задача 3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28940" y="2905780"/>
            <a:ext cx="153920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sldjump"/>
              </a:rPr>
              <a:t>Задача 4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37052" y="2113692"/>
            <a:ext cx="153920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7" action="ppaction://hlinksldjump"/>
              </a:rPr>
              <a:t>Задача 5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332656"/>
            <a:ext cx="66967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математике нет широкой столбовой дороги, и только тот может достигнуть ее сияющих вершин, кто, не страшась усталости, карабкается по ее каменистым тропам</a:t>
            </a:r>
            <a:r>
              <a:rPr lang="ru-RU" sz="2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458" name="Picture 2" descr="http://im3-tub-ru.yandex.net/i?id=334908906-22-72&amp;n=2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779011"/>
            <a:ext cx="1368152" cy="1221564"/>
          </a:xfrm>
          <a:prstGeom prst="rect">
            <a:avLst/>
          </a:prstGeom>
          <a:noFill/>
        </p:spPr>
      </p:pic>
      <p:pic>
        <p:nvPicPr>
          <p:cNvPr id="11268" name="Picture 4" descr="http://www.shkola-48.ru/data/objects/234/images/za_partoy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3789040"/>
            <a:ext cx="1949293" cy="2651579"/>
          </a:xfrm>
          <a:prstGeom prst="rect">
            <a:avLst/>
          </a:prstGeom>
          <a:noFill/>
        </p:spPr>
      </p:pic>
      <p:sp>
        <p:nvSpPr>
          <p:cNvPr id="32" name="Стрелка влево 31"/>
          <p:cNvSpPr/>
          <p:nvPr/>
        </p:nvSpPr>
        <p:spPr>
          <a:xfrm rot="2800653">
            <a:off x="6919951" y="2967691"/>
            <a:ext cx="1089750" cy="5040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3" cstate="print"/>
          <a:srcRect l="2589" t="3948" r="1810" b="4268"/>
          <a:stretch>
            <a:fillRect/>
          </a:stretch>
        </p:blipFill>
        <p:spPr bwMode="auto">
          <a:xfrm>
            <a:off x="-72008" y="0"/>
            <a:ext cx="9396536" cy="6858000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6672"/>
            <a:ext cx="8208912" cy="487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агетная рамка 2">
            <a:hlinkClick r:id="rId5" action="ppaction://hlinkfile"/>
          </p:cNvPr>
          <p:cNvSpPr/>
          <p:nvPr/>
        </p:nvSpPr>
        <p:spPr>
          <a:xfrm>
            <a:off x="6732240" y="5445224"/>
            <a:ext cx="1944216" cy="1008112"/>
          </a:xfrm>
          <a:prstGeom prst="beve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Воспроизвести модуль</a:t>
            </a:r>
            <a:endParaRPr lang="ru-RU" sz="2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Выгнутая вправо стрелка 4">
            <a:hlinkClick r:id="rId6" action="ppaction://hlinksldjump"/>
          </p:cNvPr>
          <p:cNvSpPr/>
          <p:nvPr/>
        </p:nvSpPr>
        <p:spPr>
          <a:xfrm>
            <a:off x="611560" y="5373216"/>
            <a:ext cx="1008112" cy="86409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774</TotalTime>
  <Words>523</Words>
  <Application>Microsoft Office PowerPoint</Application>
  <PresentationFormat>Экран (4:3)</PresentationFormat>
  <Paragraphs>60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  Веришь ли ты, что:  </vt:lpstr>
      <vt:lpstr>Слайд 6</vt:lpstr>
      <vt:lpstr>Проверь себя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Цыганова Г  А</dc:creator>
  <cp:lastModifiedBy>Цыганова Г  А</cp:lastModifiedBy>
  <cp:revision>108</cp:revision>
  <dcterms:created xsi:type="dcterms:W3CDTF">2014-03-09T18:17:15Z</dcterms:created>
  <dcterms:modified xsi:type="dcterms:W3CDTF">2015-01-25T12:19:12Z</dcterms:modified>
</cp:coreProperties>
</file>