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Древний Египет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0-tub-ru.yandex.net/i?id=321476764-4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66407"/>
            <a:ext cx="5304109" cy="476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08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Гимн Нилу: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im4-tub-ru.yandex.net/i?id=408021432-2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68275"/>
            <a:ext cx="66247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6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4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Разминка:</a:t>
            </a:r>
            <a:endParaRPr lang="ru-RU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 ли они?</a:t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Тот</a:t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Тутанхамон</a:t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Нефертите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Тутмос</a:t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Осирис</a:t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Гор</a:t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ru-RU" sz="3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Имхотеп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Исида</a:t>
            </a:r>
          </a:p>
          <a:p>
            <a:pPr marL="0" indent="0">
              <a:buNone/>
            </a:pP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64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Кроссворд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714833"/>
              </p:ext>
            </p:extLst>
          </p:nvPr>
        </p:nvGraphicFramePr>
        <p:xfrm>
          <a:off x="323528" y="16288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86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к кроссворду: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Древняя столица Египта 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Кого египтяне называли «отец ужаса»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Колодец для поднятия воды на поля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Повозка в древнем Египте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Место, где Нил делится на рукава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Материал для письма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Бог пустыни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Богиня неба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Металл для изготовления оружия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Знатный и богатый египтянин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Изображение из дерева, глины, камня, металла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779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829911"/>
              </p:ext>
            </p:extLst>
          </p:nvPr>
        </p:nvGraphicFramePr>
        <p:xfrm>
          <a:off x="467544" y="1484784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80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 с ошибками: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Рано утром бог солнца Гор садится в свою ладью и отправляется в далекое путешествие. Все радуются его появлению, и даже бог поземного царства- Амон. Священный бык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Себек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радостно приветствует его своим громким ревом. Богиня неба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Маат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как огромная змея, обвивает его своим телом. Простые египтяне тянут к нему руки и называют солнце «Даром Египта». Бог правды Анубис защищает ладью во время путешествия и последним видит, как она уплывает за горизонт.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5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Ошибки: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Гор </a:t>
            </a:r>
            <a:b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Амон</a:t>
            </a:r>
            <a:b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Бык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Себек</a:t>
            </a: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Маат</a:t>
            </a: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Огромная змея</a:t>
            </a:r>
            <a:b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«Дар Египта»</a:t>
            </a:r>
            <a:b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Анубис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55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Священный зоосад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Кошка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Бык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Птица Ибис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Жук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коробей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Сокол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Крокодил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Змея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Шакал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Осёл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Ласточка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7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Задача: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веке это было? 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1792 до н.э.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538 н.э.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800 н.э.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776 до н.э.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30 до н.э.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На сколько лет пирамида Хеопса старше города Москвы, если упоминание о Москве было в 1147 н.э.</a:t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5164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205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Древний Египет</vt:lpstr>
      <vt:lpstr>Разминка:</vt:lpstr>
      <vt:lpstr>Кроссворд</vt:lpstr>
      <vt:lpstr>Вопросы к кроссворду:</vt:lpstr>
      <vt:lpstr>Презентация PowerPoint</vt:lpstr>
      <vt:lpstr>Текст с ошибками: </vt:lpstr>
      <vt:lpstr>Ошибки:</vt:lpstr>
      <vt:lpstr>Священный зоосад</vt:lpstr>
      <vt:lpstr>Задача:</vt:lpstr>
      <vt:lpstr>Гимн Нилу: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Египет</dc:title>
  <dc:creator>Пользователь</dc:creator>
  <cp:lastModifiedBy>Пользователь</cp:lastModifiedBy>
  <cp:revision>6</cp:revision>
  <dcterms:created xsi:type="dcterms:W3CDTF">2014-02-21T06:06:21Z</dcterms:created>
  <dcterms:modified xsi:type="dcterms:W3CDTF">2014-02-21T07:03:04Z</dcterms:modified>
</cp:coreProperties>
</file>