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69" r:id="rId5"/>
    <p:sldId id="265" r:id="rId6"/>
    <p:sldId id="261" r:id="rId7"/>
    <p:sldId id="258" r:id="rId8"/>
    <p:sldId id="259" r:id="rId9"/>
    <p:sldId id="278" r:id="rId10"/>
    <p:sldId id="260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1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972" autoAdjust="0"/>
    <p:restoredTop sz="94660" autoAdjust="0"/>
  </p:normalViewPr>
  <p:slideViewPr>
    <p:cSldViewPr>
      <p:cViewPr varScale="1">
        <p:scale>
          <a:sx n="88" d="100"/>
          <a:sy n="88" d="100"/>
        </p:scale>
        <p:origin x="-149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6720-FC05-4D4B-8B89-63FD1099401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8E90-60D5-4AF8-85F9-DBD1514FD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6720-FC05-4D4B-8B89-63FD1099401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8E90-60D5-4AF8-85F9-DBD1514FD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6720-FC05-4D4B-8B89-63FD1099401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8E90-60D5-4AF8-85F9-DBD1514FD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6720-FC05-4D4B-8B89-63FD1099401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8E90-60D5-4AF8-85F9-DBD1514FD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6720-FC05-4D4B-8B89-63FD1099401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8E90-60D5-4AF8-85F9-DBD1514FD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6720-FC05-4D4B-8B89-63FD1099401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8E90-60D5-4AF8-85F9-DBD1514FD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6720-FC05-4D4B-8B89-63FD1099401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8E90-60D5-4AF8-85F9-DBD1514FD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6720-FC05-4D4B-8B89-63FD1099401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8E90-60D5-4AF8-85F9-DBD1514FD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6720-FC05-4D4B-8B89-63FD1099401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8E90-60D5-4AF8-85F9-DBD1514FD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6720-FC05-4D4B-8B89-63FD1099401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8E90-60D5-4AF8-85F9-DBD1514FD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6720-FC05-4D4B-8B89-63FD1099401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8E90-60D5-4AF8-85F9-DBD1514FD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B6720-FC05-4D4B-8B89-63FD10994019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8E90-60D5-4AF8-85F9-DBD1514FD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ttp://cs406817.vk.me/v406817356/144/Q7fo04VuRr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4910" y="1628800"/>
            <a:ext cx="4071966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0"/>
            <a:ext cx="7786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Индейцы Северной </a:t>
            </a:r>
            <a:r>
              <a:rPr lang="ru-RU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мерики</a:t>
            </a:r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5" y="1785926"/>
            <a:ext cx="39290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В </a:t>
            </a:r>
            <a:r>
              <a:rPr lang="ru-RU" dirty="0"/>
              <a:t>старинной рукописи индейцев майя, хранящейся в Музее Америки в Мадриде, изображена богиня </a:t>
            </a:r>
            <a:r>
              <a:rPr lang="ru-RU" dirty="0" err="1"/>
              <a:t>Иш-Чель</a:t>
            </a:r>
            <a:r>
              <a:rPr lang="ru-RU" dirty="0"/>
              <a:t>. </a:t>
            </a:r>
            <a:r>
              <a:rPr lang="ru-RU" dirty="0" smtClean="0"/>
              <a:t>Лямка</a:t>
            </a:r>
          </a:p>
          <a:p>
            <a:r>
              <a:rPr lang="ru-RU" dirty="0" smtClean="0"/>
              <a:t> </a:t>
            </a:r>
            <a:r>
              <a:rPr lang="ru-RU" dirty="0"/>
              <a:t>ткацкого станка </a:t>
            </a:r>
            <a:r>
              <a:rPr lang="ru-RU" dirty="0" smtClean="0"/>
              <a:t>опоясывает</a:t>
            </a:r>
          </a:p>
          <a:p>
            <a:r>
              <a:rPr lang="ru-RU" dirty="0" smtClean="0"/>
              <a:t> </a:t>
            </a:r>
            <a:r>
              <a:rPr lang="ru-RU" dirty="0"/>
              <a:t>богиню, которая держит в руке челнок. </a:t>
            </a:r>
            <a:r>
              <a:rPr lang="ru-RU" dirty="0" err="1"/>
              <a:t>Иш-Чель</a:t>
            </a:r>
            <a:r>
              <a:rPr lang="ru-RU" dirty="0"/>
              <a:t>, богиня луны и </a:t>
            </a:r>
            <a:endParaRPr lang="ru-RU" dirty="0" smtClean="0"/>
          </a:p>
          <a:p>
            <a:r>
              <a:rPr lang="ru-RU" dirty="0" smtClean="0"/>
              <a:t>Покровительница</a:t>
            </a:r>
          </a:p>
          <a:p>
            <a:r>
              <a:rPr lang="ru-RU" dirty="0" smtClean="0"/>
              <a:t> </a:t>
            </a:r>
            <a:r>
              <a:rPr lang="ru-RU" dirty="0"/>
              <a:t>ткачества, занята привычным для индейских женщин ремеслом. Рисунку </a:t>
            </a:r>
            <a:endParaRPr lang="ru-RU" dirty="0" smtClean="0"/>
          </a:p>
          <a:p>
            <a:r>
              <a:rPr lang="ru-RU" dirty="0" smtClean="0"/>
              <a:t>около </a:t>
            </a:r>
            <a:r>
              <a:rPr lang="ru-RU" dirty="0"/>
              <a:t>пяти веков, но и задолго до его появления, и в наши дни в индейских общинах .</a:t>
            </a:r>
            <a:br>
              <a:rPr lang="ru-RU" dirty="0"/>
            </a:br>
            <a:endParaRPr lang="ru-RU" dirty="0"/>
          </a:p>
        </p:txBody>
      </p:sp>
      <p:sp>
        <p:nvSpPr>
          <p:cNvPr id="4098" name="AutoShape 2" descr="data:image/jpeg;base64,/9j/4AAQSkZJRgABAQAAAQABAAD/2wCEAAkGBxQPDxQPEBQPFA8PDxAVEBQUFBUPFBQUFRQXFxQUFBUYHCggGBolHBUVITEhJSkrMTAuFyAzODUsOigtLisBCgoKDg0OGhAQGywkICQsLCwsLSwsLCwsLCwsLCwsLC0sLCwsLywsLC8sLCwvLC0sLCwsLCwsLCwsLCwsLywsLP/AABEIAPIA0AMBEQACEQEDEQH/xAAcAAEAAgMBAQEAAAAAAAAAAAAAAQYEBQcDAgj/xAA+EAACAQMCBAQEAwYFAgcAAAABAgMABBESIQUTMUEGIlFhBzJxgRQjkUJScoKhsSQzYpLwFRYlNEODosHh/8QAGgEBAAMBAQEAAAAAAAAAAAAAAAEDBAIFBv/EADURAAIBAgQDBwMEAwEAAwEAAAABAgMRBBIhMUFRYRMicYGRsfChwdEFMuHxFCNCUiRDUxX/2gAMAwEAAhEDEQA/AOq1SdCgFAKAVAFAKEigFAKAUAoBQChAoSKAUAqAKkCgFAKAVAJoBQCgIrogUAoBQCoAoSKAUIFCRQCgFAKAVAJqQKAigFATUAUAqQKAVAFAKAUBFdECgFAKAVAFCRQgUAoBQkmgFAKgCpAoBQCgFAKAVAFSBUAVIFQBQCgFdECgFARQE1AIoSTQCgFAKAVAFSBQCoAqQKAUAoBQCoAqQKAUAoBQCgFSQKAUAqAKAUJFAKAUAoBQCoAoBUgUAoBQCgFAKAUAoBQCgFAKAVJAoBQCgFQBQkgmgNReeI4Y3ESZllLaSkeG0nc+ZjsvQ9+x7Akc3vsXRouzctF82MODj07nPJVYzuW1F9MecBsAeYseg223J7UT0vwJdGzy8T0j4ncsNQijCgE5kYxlt9tgDp23xg1F3foHTilzfQ94uLSogaeAqcjXy25oUHJzuAxxjfYHfpRtrhocRp3W+vIzeGcUiulLQSI4RgraTnS2kNg+hwRXdisyi49RXDnFbslRbMWTikKkqZEBAydwAPXJ6Dof0qv/ACIOWVavoXPD1FHO1ZdSqcZ+JtrCdNust2++eSCYwewMmDkk7eUGtCWmuhSoyeyuYPC/E/Fr4M0NpaW8Y6NcmUY+2xP6Cp7ocGt9CwReII0lW3luozcsCTHG0cmwGWJ8nlGAetRLRXZMIObyx1ZtLXjcEpVUkVmfXpGQCwTZ2A7qDtnpVKrRexZPDzg7S4Hvb8RikxokRtfy4OdXuPWuXiKadmyHRqJXsZKsD0INWRnGWzK3FrdE10QKkCgFAKAUAqSBQCgFAKgk+ZH0qWPQAk/agKbLxAX6s8UxGvUIFVhgsu/3JCjr039a5SV7vy9DTT009fC5vrDgkUSKqouArjGBjznLbep7/Sr3FbcCidWTdzYMcbDpUNXOU+J8klRkAsfTYZ/WiSBj8suAWVoyGyRkNn1zj1qJRSVkFdO5UePRGxE11beWQrFzx0EihsO5A/8AU0nIPtjqa4klUi4rc0U2oyUpLS+xhLBdSg6mZAdxqZiRnqSoOwwCNz0GBmvNeHkrKbsfQrF4f/6434XsvnppzF14YRiDJBJcy6chpiVTr1EeevQdOmNxmtMXlVoL7fyY2oVZZqs1ZcN7fb7tmTYPLEwSJOHxCPyaEHNlB6n5Tsfb3zvVbnNcE/qWSp4d3SlL6JfZL0NT4t1cRVo5rhxFG2BBAAqvp31SGQ5b2Ht0JrqGJavnSRnngKN04ydvFfa5q+E2MMaGCFDH05rpJGJ5RgMVy+CBjPTSPbpiyriIOKvx8/nsWUMPGnN5N1x14+3v4GLJwqNQ5jYrGx0yJ+LzriA6uyEnT/pzjvmqlVu/bQtnRglbK9dXrb73NHacZKA8mRItLDJk1u8iDopkUnC7DyrpB7k1ZKkmlmjfw0+hi7ZZm4yt466eJefDfii4lhRVlg8owSp7diUGcH7/AEArBXbpuyuj0sPhqVaPaSam/noXvgd4zkDUzY+csGyfpnYf1qrDTmqiSv13Zhx1CEFeyXK1jfA59a9qLbWqseO1YV0QTQCgFARUkCgFAKgCgMPixAgdiVUKjNljhRgEgn2BwftXMtEzums0kjlfAryG1flw6Zg7xhpMBidQkL6mzlf2ABt0OetIaM1SjKUW3w/j8nRuF8ZR41LMMk426dsH7hlP3q/MYnE2bMDjBGfr96OSQseL3UeCNR2PbP8AzrXEppHUYtmHPxCVSCltLIjZ3DIHXHcqxGx9iT7Vyszd2tPnA7tC1lLX5xKl4su5JbeUtBOhfEaK8ZbL9QToB8o6565HboboxpUk5N78xFzqdyEb25GE3F2ZsJcxQ4UavxKNFIQp/ZjYqEUnHm69vLjfNTw1Os8zle3XT0LsVip00o5Mq5JfW5ixcKtpn5rT311LKd2j5vKyPlBEQxpG+2r1960ShQp/9K/qYo4itJ6rTxt89DMsuEayENpLBuQWSJirnbzMWBYA6ex9MivNm609F9D3qM8FHvxd3yl+djNuuCWxcwyTawmQygvK0bkbrkhgGAOSFC4G5FHRyJJWv6eugp4u95Rjt0Vvf8lVTw3w1ZeWbic80tgmORipVdWzqdLg7AeUknoaskqzS7yT8P6M8JwV5Km3fq/nuZr8MsJEUyzXyjIBjaIRtImrHMGrdQBuTnYdh0HNOLj/ANJ+X8ltetVqaOLS8fcwvwfBtRmWS9At9JKKgYldsFgy5YH77ddqthCo75pKz6fyZnVs/wBmq4q6LxwO44VcM34XGe/5UiR7dSCVC747GuamFpyep1Tx+Jy2T/PqWfhaw7mBlbGAQGDFfQEdR96inhIUpZo3M1bE1KmkzYVpM4oBQCgFARUkCgFAKgCgOafFPxeIXFhC0gn0h2KaGAZh+XHIjghkIOT6ZB3p1exoo24fueiKFZ6IXjSJ9btIHmeM5jERLLI2kgGAodsHYggj34lHMlK9uRqpyySdOKzN7/fj6GdPxaThsgS3dpOauQGCNrjdlSJoyuVfIUL5f3cYBFWRztvNpcpqqjFRy6+xffDnG4pOX+JZ0nZEDq40b6QMb9D5WBHqv61yh33J8NSlR004l2RkAwunyn9P+b1ddXsVWZ6mTH3qXoErjWp9D27H7VGjQV4mk8TeHYLuMiQFJFB5ciZDj6Y69OlVNJdGaaVSUu6+8uv54Gl4JxJoINHJRuW5USRoo5yqF/MSNNySWPQBdjvtvRUm4rNJFdSms7jHWx6vxeYKZJVEPMVgpkJJRcE5VAD5icdv92BmhYipnsuO2h3Sopu8tluVWb8yLTHbXbMuyPKhgU7ZyhddKjVj1Pp7dxozTza35npyxcbZEll5fl8TJ4VbswT8RIquVyVMianYnAACsdtsZJJPt0N1PC0G7zk/D+Smr+o4nLlpxS6228Ee/E3WNGEzlEIA1aS5GN8A6Tj6kHOelboPCX0jqedKeLt++3E0d54ns2RkW4yxYMnNSaeNHAADlGUcwjAxrJHTar70HtGxnzV+M/Hn7Gv4tM89oI7KRJ1i3mkMqiUs46LBgaV2wACR5cAAisk4wWu5spVqlssbLzd/wefgThMsEwvDIBgHCpKrMx6fm77Y9CD2rz8TjcvdgteqPSwn6Xneao/v9UdW4b4iz/mHLE9saQPqOtYI42pC7abuXYn9LVu4rL6lignDjKkH9D/avVo1o1FoeHUpypu0j1q8rFAKAipIFAKgCgNL4wvTDZvp+aQcsHVoC6gcsW7ADO/XfbfFczrRpd6WvTmXUaE60ssDinGuFK8rNKS8m+W/y9eFYx4fGQPzE3bUSE/ZArf+nxhi6Tls0V4mlKhUcHwNGtjPDlrYsRzFAOAsjMNGNPZsl/lBJwNwKrqUMs+ohXkouK2Z58OkgKEuC86LriDkshIcZhEY2IJZm7DY+tZ5ZvA0UlR0unJvh18tzfyzvpnjgtnWLTDLENKx6UbBk64JUahhhk+UHbeue7FtuXXy/BozVJJKNO3DlqvuWngXHpkYS8xghQYilETmSIHAIeNvmGkqcjIwQcmuLK+6vb6EOm5LWL+m/wA6F7h4o08YktDG5BAZDqjJOkkqcjK9AQSO3ociHnsnFp8ylQySaqRdiDYXchKl2ixnDK2oFT6rtnB7gq3v2qiFOunle2977fleOpfOWGSzR16Ne/J+Gh6yeHVmEZu5ZpmjGDpZ4Uf+JEO/3zWjs1e7k/nkZXXaVoqyMm54FEU0ooX90jr7e9cVMPGTvd35llLEyT125bI11hM8IME+plJJjkXJZQRnDKvoQRkD0yN6ifaJONTa260f0O6lOEpXpNJ8uH1F94dtJ9Mk6ayNxIcj7Nj+5FKcKCjZX827+pWo175U9eVkedtwSCHIit4xrYFXxzkPbSzY1KD+lV5Icr+Ov8o0ZFLWU3puv2tdVwfgV/xHaW18skURRLiDaeEbSL+6SP2xnG2O/wBKiVOULSpxtzXM04eVGzpVZXi9nyfhw9igcEsIOetrNGzSqZQrw5cuoyWV4xltQAbbGfbvWlzlOOjt4lUIUqE++lJcGn7m94n4WgyBZ2clxuuti0iLpI82MDORntnFdqnJbzKqlWjwpr1PP/ty5hkjltIriS1beSOMRs8WRhlBbDP2YAjG/Y1FajTqbldHFVKEr035HSOC+HxoWRm82AVYLoz/ABxnp7jJ7/WvN/8A595O704G2r+rylG1vFfhloUYGK9KKsrHjSd2TXRAoBQEVJAoBUAUBofGNis9tobOouvLI3wwOrp0I8gBHoTVVWpkV7XLaV82jt4HN+JeH7mP8x4+ciRookiHNPkGAXh1A5yzZA1jG2PSzD1Y04vJ3W/Q6rOVSSc3f3PFJY54peTpYCJmDN5mISQgDSB5RjWoGAcbGvOqKtGrGVV314beR6Sp4b/ElKlq+N90aLjnD4zLncOx1K6EGQKDg6RsHGAAAcBQDg9q+tq4KE6aknbxPCjOUZXRpJbi4heOOVtAhEyK2gkfmAtIhzjJHNOR2LV5E45FojTTqOUrSlZczZ2/CxMtvGt02Gt7p4RoAKyJraQMdXynlkg/6h71xeT0y8PiL8kP/wBOP05/wbPgt3JYRxXUc6s0juSNLLrERKlGwTnIZSGxkbj3qnNa0krXNcYXUoyldJr24HWfD/jCG4iVmbDlNRXG4HQkjqd/+bVZKrC5hqYeUX0exnT+JrdF5hkwgbS3kZip9GA3U9x6jpnIrl145stzlYWo1mSPLiviC3WMyLIG5QD5UhsjB2Jz0+tZ8RapZRvo7pr2/svoUpQbz7PT+SucJv55Z2lME8dtBC/LJwnNaR8l8sdOkebGCdjUOi4YdU6ktV1Oaj7Wp/qV7m1PHYyrBFLIoy5R9RU+mkZKt7Yz0qtUE45Urp8n8sQ80Xapo1wa1MW88RyRqoghOCD5ninYLgjOSgz0zv3NXRouMbZfrr67kpQnq52fUr3/AHRAt2JZLOz5xUhpI5+VNIdOGBWRVyp32YnO1dQmoRs4tF0sC2+5OL89S52HH7GSRADElzKowpT8wEfslwMHHsa7hUhNXRRWwtek7SRYg2e4qwyk1IFAKAUAoBQEVJAoBUAUBoPGNyI4YwDiWS7tlh9dRkGrH8mvPtVVa2UtpLvHO+AfERjetbXgjiQzPGjgaRGQxULISfUDzdPbuJnRsrxIjPgzQcEhBmexmLw3kLMgk0hkcoGCieE7SbMcE9m2NROTp67p8CxJTj1RsPxKxzyW9xrM50kojlVkV45N8jzuvLKli2Dn9TNedepBSpS05cSzB08O6mWs7e38E8dsYpFyY0A5MZ0ggbay5QMXyudPzYyMHHcHr9Gh2znCTOv1WlGjUUYrSxU+H8MSKaMyxPNA06o5XUGACqZgUjJOysxBHzBc47Vqq0Zwna5kpzp5Xmjd8HclI7WWKIK83M/EyRomvV+WeUVbS3yZZn+pz6VR/sstnr9DTfDNytdcteJbfDnEjZ3DRRMblRcLF1QSGNJMIVz82ACNv3gdgKpdszbVrfU19n3IxTzXv5XR1Bb62HLkaJAZQRrMY641OpIH1PcHc1LlBWut+PUw9+Lcbs2MM0YyImjCqRq5SqdzsAcdPTp2qzMrafQ5lTm99+vz7mS0hKnAyV7HYN9DXFScsrcVdrhzOYpJq7/KKlxW3Uv+NiISSFvONKhtPRx0w3lJK5B3GOjGsVCupTzU5NJ7xfDqjXUyuGSau1xu9UfN1fRRy8g3dsz5IYMgYpv5Szb9OmGO++9XzqtcV6FtLCKUbqnLnvv84P6M8+L3rRx6nhWWFR52TLopAyreQnSG7Erse9S5zku6k182/omnSoQnaU5RfzRrp0dmUziXFrSZ+XMq5AP+Ymh1yOxBGnfI332Haq+xa1Wl+XyzNvbRl3XJPx/O6Mbh97LbDXw6VyA4zGfzQw+bbuoxnYgZqVKcf37c9jmpQpTjmgrvitX6Pdeh1/hXHEniiY7SyxozRjzFSRkg/T3xUf5tO+XW/wBPU8ypgasbu2i4m1BrWmnsY2rE1JAoBQCgIqSBUAVIFQChXeLni8mtyTw4KIo8YUGWMMJPc4LD+Ws9ZSuX02spyLxvwiWO/lJR2S4l1ROqHEmvBwAB82TuOud8bitFGacEUzi7lu8RcGufwFtdiOT8ZZrEkpxqlaLlJ5iBu2iQN/ubtVUZRm3F7F13GzXmc947xFrubmyHU5jRWPT5RpA/pWilHLGxVVacro3/AArjjTxMJQrSRKFVmCkMrMSRy9sbZHkA6DPfM37HNUho2WUIdtUUJvT7LUyyhZXl1RtpYLqEuSzdnUEBiNClcE79fask5RjK0szfFnqQUpJZcqT1UbL6sxZkiw7TQmXVCQhGgtqxGIcLH5lAUHJydyAd85u1172u3rt5mdxgrPs7p6vmraNXXC55RWcMckLW0xSVrfUynEwR5A4VNsYYKU69CftUTlKNsyvzfUilSp1E3Tlletk+XiXXwv45a0YWV0ruqJHyXKgHOOgHdT2PY1z31G8diupGM3a1pLfXf+S5xX9jJHrGhAygsR+QxHQq+MHIz0P/AO1FTsrrg2U041eGpkPZqRoguZY5mwyufzFZc4AZdgcbDUCD0yT0qmVSClkd1yeti9do/wDY0nZ6rT6kT8LmMQ1SwyyIQyaUMQcjpqzIV69wB02xXM5wpR7rucJqdS8lZcig8WnlgwZ7WNmJGZAAsjpkhgOmtxsDuPoTXTav3tOWnz6nrRcpq9LVLfXXy+eBgS8XjjGm3nktZAcgtGxjyTuVXUVH11H6VXGE27vXpf57eZ1UrxcXFRSe12vz+TFueJ3cep5zBeoy4kaSJZMhTtoZArqw1Nvk4x1HStUZwej0+czBPDVoK8dbcrex68EvOGSzrJOJLC6DgARCRYTtjJQ6uX17N2zt0q2110MznKD1WvXR/g6o/h2KVQ8LeUhcMpGGHc7be+1ebWwN3eDN9L9XqR0mrm34bZcldGokDpsB/arcLhZUm25X9jBisQq0s1rGZW0yigFAKAipIFAKgCgOacPtJV49fTMqrFKqADOtiVCBH22AIDHH+oe9U1KkW8q3Lowajm4FjinBLL5daEEjIyRjyYJx3DDPtWZxbWh0aHxBxhsmG1mQyoPzRGomkB0syoNwoYhHwM5yMd9+o02mr8TqLVm+Ryzxfx1LxIQrySvFrzLIiRsVbHlOkDVuAR9TvvW6lGUb3KKsovY1nApDzljztOUj+YoupmARnwDkA9verJxUotMijUdOamuBd+G2sguJbadJVS5t1DlgSedrJhmbuuXDrvjZzXMYNqzW/XT4y2rXjGeeMv2pcNbPddbGFCzM3NjIZ7eSOWRQdWpEIUKGxrJGWDLncJ671phg/wDS6ktXe/RWLJ4m7XZ6K1urvvfxN7wHwprmMk0UUrSO4ZkBwRvl2VhgHO/ZgVAyN68mNSTbjF3Xsa6jhK02rPmuJgcVjuLZuVEBeQpI2uCZRM0GCCupuuk4OAemnfrV8JKS5FEounLnf7m0tbi3u15ckK29wseeXNEJFCZ3KqwGF9SuAOnWqm53V5d2/wA1/OvK50qUNcq7z4O/9+/WxkwiJWCyfi7UKNMclsRySrDqHdmxjJ8pJIHQCroRg5XjcqlKpTVm9XzWv3T6HxxLil7ZAJKFkhZQhu0DsA7/AOW7LqAA6EkeuOo3oqU6dRNSS+39mmC1jyfBrW/Hazt86mtuPEc4TlXUYkEYkBLx/iYiQcNuqa4zn6fXvVNpuTUXfo916m1wpU4JuOXlJXs/TXyaJilsbkIEle2nkyGDajbsW2Bjkc5UjY5zUuLtotfm51CtOLeaV4vbg/Lg2eHiLwxc2sRmnVmYbSXFsdDFT0eRBsw0rvt/TertYtJaLk9Vflf2MsKkJxbldy5x0bXNrZ9SvpxGIGNZGjuI3XTlI+VNGdsZU+Vs5xhSOmfrPZOV3bK/G6YeMVOyupx8LNHX/CXHo4raOIs7oVBiYoI/Ifl7jP1rH/lui8so7HdbASxC7am1Z+P4LhBMHUMvQj/nSttGtGrFSiePUpunJxZ6VcVigFAKAipIFAKgHzIwUFj0AJP0FCSoS8URnaQY824A+fODpX6nSBj1PtXnu0pZjTlklYweL2Fvck8xcsmoDTIYmKFM51KQdDNhfTOKmLad0ydbbGu8MeHbW2vXSBvJKh1Qs2pkaPBWRD1GNUg33BxVvaOaszlxcFmSsZt94SszLLcNEMmOYyBcLzPKxbbsx3O2P70zyckrkJJRbscb8J8ON1dRxqCf2j6LjGGY+mSPvj6V6Nr7mZLU7Pw5WSaYHmHRLBCf9SF2jP1GJc/qa7hZU15lU7SxEoPZxX3TKZJwYql+c6dMgYD1SSNndfpmUf7a9vDruW4O5moVGoQT32fk7fYvXhDi6R2sRZ1eT8Mp6qW0gZd3bbppIJ6Zz16n5BLJUdl4fc9+ffgl5u5seCcNSVnmeFVmYjJIL+U7hgzDrucemal4d9m4rS/Hp06+JzUquMlZ3twWnr81PTxF4Nhu48HVzFOUYk6l/hbORn649qh0ZU49zV9WcxxUm7TenTSxyqC6ueGXLxScwQmTSBqZVdsEqCVI6gNv7HI9Ok4yp54+fzpyNMJOc+zqcdn8581rzuXrw7xOB01W5GmUAzQOSVOrbOnDd9tsb7VROpUoLSKa6L3+W6nFSlKpK7k78Lu+nT54pGVecKSZA1nJpljK+UOVzgEaBIMb6Tj12GamLjVSa0l84l9PGShLJVXde/5sc04wzQSkXcbaVY/nIumQOQdPOj2WUbjDYDdMk4xV9GcZ6Nd7qRiqM6Mc1OT7Po9mWHgvi6dH1LMlzZlWLI+M6BsVH7UbDbyspB7HBzWpRpvurR/Q8y02nLe3qXjw9Y2N5AJoIEETM+qNowul9w6smMHqfUHb2xw42Yc5JWZtLjgMLIiLGipFkIqjSAp6qAOg71ixWG7WzTs19TRhsbUoXyvcyuH2vJXlg5VT5SeuO2fepwtF0nKPD36+PM4xNftpZ+PEyq2GYUAoBQEVJAoBUAhhkYO4PX6UJKxfLEsxja0Y+YYcMQp2wp26dSPbFZZJKVspoi243zGNyF2Is+uBh5hsMZ3AzgDAHfcjtuOXCL/5+p1nf/r6GJbXsh5oEMcKRty0kTJLMQVYhiMkIpIz0LgAe3UUo8iJd6yu2avjvHEgurZHOFthNdXQzk4dGjih92bX09N6iK0udWvoisfCWDXPLIBhTLGAgyQo87j64HTPpnsM+lfgZqKWe50m+OpdWSMXBVgvX/MEifche/qK6p6xaM2Ii1OnNeD8H/JU7qKS7L6SEScwa105J500kYCt2IAFezCoqdF9E/ojPRUczT/9P8ntYeF4rSYxx7IblMIza2IBAJOeuMxn+Zfevjs9WbcpcNPnU+ooKkqWVbvX028uPkdKkibOF+XSNu2RnY+3T9K2zi5pJO1uHM8pSSd3xPCbiTpqYxylAurIUnpnIIXJz9AR71xnqJ6FsaEGtZJFeuuNWjti6zCzyQupmUIJDGwOEGSx2yNwOtcU46tLe5bODglJbWfFX+JlH8VcEl4c4ktGxHIssi6MnIiZCFYEdSrSE/xGrHLv678PBltJdpSeXgtfFa6eOvmZtl4nFyhQM0dy66onypE4VmH5eScnIyVO499qrlhFPv09Hxj+PljmGIVOeStZxe0re/Ly81xPocTXiCGwvwsdxo/w8/RZM/sPg9z0Pr6d6dd+K2/DNkLU24xXce6+6/vUonF/DtxZ3LaFdChJUjYrgA/dTkj0wDWuFaLjae/FGSrg553OjrHdNfOZefhHflZtLB40ljxp3WMyg7tp7Mdx2HSqu0jGeW51Vw850O0ttvp6/wAnXq0HligFAKAUAoCKkgUAqAKA0/G7sRyRqcanV9OehAK6gPfcGqqhZBXMK64mqKS2gKQManEW56liegHtk1XY6USvx8aN07R2EbXBRsAgaLeM42LynY49Bk+lT2TfgWKUY7lf8QfD9YYWmvLwfipFlkOdKRtIACqkscnfbt2wBXblkaSIi86eh8fBmPMM7gDMbuSSNzqhUKo++9bL20KKb1OhS2pNlIjfOFDO3TVIqqQR7HSB+tTB2ZXXTnF234eO6+pW7BNXEIUUnlmJZiBt5Yi8inPbzMg+9a681DCyi99uXiZcHJVasprZtP1SNHxaCaG7F1AXdS5GhwWITDNNkY6n5j3wqeoA8bDJdllat0Z7VS8ZqSe1rtF+8J+IjeSXaYP+FumjRc4JVdgSTtuVYjPrVs1FWT+cTO3dXRs145E5CIWLtr/LYGJ8o2llBbA1A7YzUSp8EIK+r9TX+III7qFhmeOaFTIu7QSeUfvDr9QSKyyUlpBu61V+PNfhmunFxd5WcXo7dfY8eEcStuIRxw80vKkZI5hRZWV0I3XOScMMnHatU4ZkpMz06sqLklx0fkzm3jXghRHiKkPbPDJA46iN0VZEbT0IdM/zZrmNdJKLev5NdTCdpmnC2VpW8U7aeX2NNZcdF5GIJ3EN2Noro7K5/cnwMjPTUOu2fU6JUoVHdrX38fszBTxNWkssXp7eHTmvQsXBvFstpItrxUQT2upU1kgyQA7BsEBimN9xnHQ9qzKEJd2z05o1SlVpf7YzWvJr6o6Dx+zEcMU1rhY0X5ozsVbBU7fNnJ3968/G0lDLJLTb8HofpeIVWc4Vdc2v5MvwvxMygxtksvVixYn3wajBVpqeVu9yv9Vwkadpx25WsiwV6x4ooBQCgFARUkCgFQBQGLxHh0VynLnRXTIIB2II6MpG6n3FCU2tivL8O7DXraF3x0WSaWRP9pbB+9QklsdOcnuWa1tkiQRxKiRoMKiKEVR6BRsKk5NL4tYKisY4nXzrIZCFWOIgcyQsegA7Drmq5K8oq9tTuDtGT5IrngnhUVrb3AgcPC8gaNyUJ0khSdSDBXyn/b7b+hWjCOzuUYWUpSTkizW0oW2mYb4M2fbTlQPrt/WqbWRau9JI1XALERyTByRLy2EO2oiAv2G/fT9sVZi5t04uL+5iwkI0q8425O3qQIQFwAVeJZJT1yNWWydhksVU9PT1rylJ3cePHmfQU6kU+9tppw+K7Mz/AKWuDe2qOtzJHHrRWCiQJnBYHYuASMn6Grm41IZTM+5UlGT0vueL3NvfJ+YxhnjJLq2YmjkZNJDZAIPQ++ARmuIyt+7RkujOGsdV01I8a8TjjtyQVkkdXSIA5JkkICKD/N/ajlHKle7ve/LnqdUozi3dWTVrcym+E7XnsoIEN1AobXGApKknQysDup6Mpzvg9Ca0RXaRyxdiyX+mWapFSTLyIReaop1WO6UYLDcSRjIBB+pBx7Cs+W8nGatL7Hbk6GWdN3he/gzjPiPwpy5rhywVBqdEAzlijMV9FAYMvttVqrpWXE4rYCTcpx/ba5HD+OpdRtDeFVkjjQQOIy/MC+Vo5BnrjdTjY59hXdaKazLdfNSjB1XGXZvWL58PDgdD+GfG9D/9JkyyLG0lq5y3kBy0bZAxjORt7Z6VVFqtDvLxJxVD/Hqd16cPlkX5OGRqQyKFcEbjbV/F69TWZ4KKScN19fEh4yrJOM3dP6eBm1uMgoBQCgFARUkCgFQBQCgFAKA0vi26t47Yi7ZFhlYIdZCq2QTpJPYgGrqEYuazFNeU1B5N+hovC9rCtgVgVVge7VQASwZWkUHBJOVOo436N9hdXUMzUdizCuSjeW9jb2aq9nOAdi9zkjrgk+bfqe/6VTq9yzirH3DF+cZ8DVEIo2P+h41LD9dB+1dJ91RfX1MU45akqi4NX8Lfzc9L7hIeTAB0zKUc56AqckADrsNz3A9KwTpK90vjPWp1rRfPR+hpeGcbSKQQHPKAMaMASNv3sdPNqBPqB61lnnp1M9+7Y1Tpxqq8f3cV142+3mV34kSN+KiMEzL+GgLzBZGjZkLDyu6HLDy4HoSd962xqQcWk/DiVQpSck2ur4afP6NlwuG0iZW5JMc0ZZJFJd8OfOG1MdWCCD3BB69Tgtln322nqvLp0Nqw86kbwaUo6NP38z6uuAtbXUd+jK8OtlCgYwk0uQB7edq0080Gnw+xwpQqR7Jq0knfq1dmVxG8WRGmhJWW0OVfSSRj5123Ydf6+tWzarrND90fYU4PDf6637JrToY9pbQ8UhF3CQQW/wAVEM5yysHIwTsdRYDvk/SqVT1zeq+epYsW4JUpO6/5lwsuD8tPQ514o8IOs2LddQCOwCgjVjLZUdsr/VanD19ckn4HGPwqyKtTVlxXJ3Nh8NreSW6hujcGPlF/IVIUkMqvF7Kyb+zDpVk6tKjJp6GPsa9elnWqXDkd0B/SrU01dGFq2jJqQKAUAoBQEVJAoBQCoAoBQEUBUfHFpBdhIbhdaLJ5fMylW0nLDQQc4OMfWvTw2Hi6blJdTzq1eTq5IO1hbWZjsbK2UFS1zBsfK2lGMp1f6iE39zWOctT0Ym3slJt5OweWVV7YTXoX+go7HXFGm4/em2gkU6syzW8cjDqEMKh29iQpH81Z8TK0I/OJo/S6cauJlm4a/RWMW6muOHcqe3kea1d1E0MxMhVWPzxNjUuM/LuNulJRVON+Btq4dV5SypKS5cSqeIbUWfFlkfW1pe+a1KSFdMkjp5tSnYBnJPXIx1qnKrOMldfYqu5JNPXRPx2+tz045w94p+aiMz6yzaiGEg6YYHtgFemOnSszgo922x69Ozppx/m5m8KKlxahtIuFNzYSE40MxGqJs/vaipH+nPUCrqUc1Ps578GY61RxqKvDhdSXS/8AJs/C/EZxcHh17G5iLB7aQqqkaHyFfSd8Ef0INTDRKL9PuU4jVutTu78ejWz6mp8XGThchEZ5vMWSXSejJzMMj/VT1+tcU4ypVU7mupXhi8JLu6r3SW3qY1rxBOH3UfFLXI4feBRdJkhAWOOYQMhXVsgjbcHHWvXqQjOOdb8T5mEpRlkevI6rGkNyqTry5EKsYnUhlIYEEgjY96xOCum1qjTGtOMXBPR7+RTOOeHktHLW6uscjs8m5xrkYltOemfTpXlY5/7NT6L9Gqx7J03a92y6cIUCCPGcaBjPXp3rdhI2pI8PGtuvK/MzK0mUUAoBQCgIqSBUAUAoBQCgKd8RvGi8LgCphrucNyVO4UDYyv7DOw7n6HHUVcNnLvBfiq8m4jGss0kqMZmkVgrbLE7kjy+XcDcY/StCqzSyp6FDoU3LNbU69bytr4ekm8jCV3HTcQt0zvsXxVb3NKXdbFnxiMQRqJFZpbhUwozlmmIYY7D5vpiu5o5T11PnxFe2imW3upURbiOMbg4RhnBZgML+yd8dKyVJwnHs29TRhaNelP8AyIxvH4mVzjEUyhLcZnt5ZIzbSodQZcZKEg79Mj+GstVzUcj1XA+gwuIpzTqLR21X3LL4t8PJeWoLA862TmQnbIdQGCn2JUfpV843j5Hi0K+Wrbg2vc0dpZC9tQwLLKhYDB3OfMAT2z1+tU0lmin8sepWqdnVcZLR/R9CuNYu0JQ5jntmaaA5A1aW1SBRnIGrS+MYGW98RmesuXsRljGp2X/rrx4XNz4n4hLNbLe2gR5rMh7mIjzFQB+bGw3GMZI3yM7bb6nGFaKbME+0wc5RWz4HrZcctePR4jDrewRbpIP2Cyl9JXZgdOM7degzXFai2r8jnAYvsZ2f7XuVS2iXh7tbT5/B3MrI4OTyWK7S77FMAK4O2AD+zWnC1eb5XXicfqWFjGzgtHexc/hc5gE3D3aP8htcahdBKSEkOPOcqc42AGQd2zmuq8MsjBTlmReZ4FkGlgCM5HsR0NZKtGNVWl/RfTqypu8WfaIFGBsB0ruMVFWRxKTk7s+q6IFAKAUAoCKkgioBNAKAUAoD8weOuNG+4jPPnKcwxxegjjJVMfXdvqxq1HJsPh7Bj8ZdEgLBaKmonTg3MqRkg+ujXip4pEo6dwbiq3d22nTzLGxlBG5GuXAIG+4XGD66huN6VI5WWOopRSKV4FueZeWcOcqJgYyCFAwokYY9NI6epNaajSolC/cXDh7RzXV2JtD8yaQDO+QDjoe3yjPt7V5FDK5SvxPrLSjh4KHA+vh0dE89qhU2obWiHJ0Pncxk9N8Er9CO5M053eUw/qOHVL/ZFWvvbb59DolXHjFNuYPwN4wXa3vAufRJA3Y/Qf1qpRUXZcfnzxPWhUdenmlvH+l6/Y0vxCtZFMN1bD8+1m1hAA3MLbSRjvpcZyBnv9a7SUZdGVTzVKV1utvBcPL2Pm0uVhuILq3x+EvFDYPZH2Kn+Ekgis8n2E7cN0ehT/8Am4e//SVn7p/Qo/B7tOEeIG6CCO5liOdgsUnTfO2kFd/at71R861Z2Oz8f8KW3EEw4ILHVrQ4Jz39D1z+lZ1BRlmjozSsTNwUJ6pbdNLFE8IcJThd+zSzSyGNeVEQMAIcZV13yOmMfp6ZX+pZlrH6noR/R5ypdpBrXWx1eGQOoYdD02I/vWmlUVSOZHlTg4ScWfdWnAoBQE0AoBQHzUkCoAqQKgCgPO4UlGA+YqwH1I2oD8l3NuYnaJtmjZkbtupwf7VccnTU8PG08MSSSYEt5NbTMDkHlh15aD305bf94+lRF95E8DN+EpM9xfSjSFaFY9OD8xydX0O//MVZiJ5p3OaccsbFO+G7Y4tZIclVmfp+8I332P6+1ROXcsSlqdS8X8BeKYXdvnzMoZQM4PbYfs7fqWPevMrRcXmifRfpuKjOLpzevXibvwPZcuBmI3kkLbjDLnqjbZyG1frnvXdBaNmT9UqqVRJcF69Sx1oPLMe/s1njMb9DjB7gjoRUWO4TcXdHNfE7BLY2cr/4pUZogDpY8pdYkzjbY/8AxIqpLgenGafn7/NDT21281mphwfxOqeAEE4u4/8Azlrt0Lr+ag7nUO9W1KSqRtIyYbEyoVc0NEzn3iC651w8pOeYIyT/AO2o6/QCrKSeRJlWLlGVaUo7O3sd4+GXiX8Xai2mVo7y0RVmRl5ZZceWULgbHvtsfqK5kihGz414dWQtLHtLjP1Ix/8AQNeViMG1mnF9bHs4L9TdO1Oext+HFuUusYcDDD3FacFKTpLNutOR5+KUe1bi9OBk1rM4oBQCgFATQHzUkCoAoBQCgFAUXxP8Pobu8F1oBLNCZV6K4WQCXV6sUIx/Cfaus2gsenxdiUcHlHQI8Gn2w6gYqYvUhmm+C3D/APw64k/auJnUEHcBY1G3ock/0pJ6hFY+DXCz/wBVfWoJtIpgT2EgYRkg9+rD6Gpk9Ajuxqs6FATQgVBJQPih4ZknCcQts/ibQAlAM60VteAO5B3x3qNncupyusu3IpPgu0l58lsgaO3v0EkLY1ci5RdcLDfyaTlcnqAOnbj/ACIPRPU1SwVWmu0nHu2v6lZ8UWi5F6i6BLLJHdxjGILuM/mqPRW3df5h2rUect7nWfhnxN5FEMqNzLddOpkUYQ9F28yH2GUOnY9hlhLWy+ef51N2Jo2Wba/l9PurrwOhVaYhUAVIFAKAUAoBQEVJAoBUAUAoBQCgK58QuHfieGXEeASIy6+xTzavqACftXSB4/Dbg5s+HpGxOpnZ2BGME4XGMZ6KDv60e4NnwfgSWs9zMnW7mWQjHTCAED2yCfvUNg21QBQCgFAKhko53d2EtvccwjcyHcAYzkEkD03r5+qpK+fR6/Q+0o16NejlT4bGF484GY5vxrLmxvY44uJKqYaJ1zy7vG+6nBJ9iN9W3vYZudNX3Pj55YVHba5t/BNmtmNEzxFsnQdW+PVTjZWxnGSNwRjOKwOuqVTVW5/PyeviKUqtPuXkuGmnz+S8qwPQgj2Oa9CM4y2dzxXFrdH1XRyKEihAoSKAUAoD5qSBQE0BFATUAUAoD4kQMCrAFWBBB3BB2INSCUXAA9ABUA+qAUAoBQCgFQSfE0KuMMAR71VUowqLvI7hVlB3iz60DGk7jGDnfI6b+tWRjlSRxJ3dyk3fhJhKTDpVFxoQbKFy2hV9AFUDH2ry61CpKUtPmp9Fhf1GlTpRjLw9vyW3hasIlDnJA9MEexHrWnBqoqaUv6PGxbg6rcTLraZRQChIoQKAUJFAfNSQKAUAoBUAUAoCaAUAoBQCgFAKAUAoBQCoAoCakCgIoCaAVBIoQRUgipAoBQCgFAKgCgFAKAmgIoCaAUAoBQCgFAKgCpAoBUAUAoSKkgVAFSD5qQKAVAFSCagCgFAKAUAoBQCgFATQCoAqQKgCpAqAKkCoAqQKgCgFCRQg+a6AqAKAUAoBQE0AoBQCgFAKAUAoBQE0AoBUAVIFAKAUAqAKAigFAeY610A5qAfINSD0FATQCgFAKAUQJFAKAmgJqEBQCgFGCKAUAFQCakCgFAKkCo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jpeg;base64,/9j/4AAQSkZJRgABAQAAAQABAAD/2wCEAAkGBxQPDxQPEBQPFA8PDxAVEBQUFBUPFBQUFRQXFxQUFBUYHCggGBolHBUVITEhJSkrMTAuFyAzODUsOigtLisBCgoKDg0OGhAQGywkICQsLCwsLSwsLCwsLCwsLCwsLC0sLCwsLywsLC8sLCwvLC0sLCwsLCwsLCwsLCwsLywsLP/AABEIAPIA0AMBEQACEQEDEQH/xAAcAAEAAgMBAQEAAAAAAAAAAAAAAQYEBQcDAgj/xAA+EAACAQMCBAQEAwYFAgcAAAABAgMABBESIQUTMUEGIlFhBzJxgRQjkUJScoKhsSQzYpLwFRYlNEODosHh/8QAGgEBAAMBAQEAAAAAAAAAAAAAAAEDBAIFBv/EADURAAIBAgQDBwMEAwEAAwEAAAABAgMRBBIhMUFRYRMicYGRsfChwdEFMuHxFCNCUiRDUxX/2gAMAwEAAhEDEQA/AOq1SdCgFAKAVAFAKEigFAKAUAoBQChAoSKAUAqAKkCgFAKAVAJoBQCgIrogUAoBQCoAoSKAUIFCRQCgFAKAVAJqQKAigFATUAUAqQKAVAFAKAUBFdECgFAKAVAFCRQgUAoBQkmgFAKgCpAoBQCgFAKAVAFSBUAVIFQBQCgFdECgFARQE1AIoSTQCgFAKAVAFSBQCoAqQKAUAoBQCoAqQKAUAoBQCgFSQKAUAqAKAUJFAKAUAoBQCoAoBUgUAoBQCgFAKAUAoBQCgFAKAVJAoBQCgFQBQkgmgNReeI4Y3ESZllLaSkeG0nc+ZjsvQ9+x7Akc3vsXRouzctF82MODj07nPJVYzuW1F9MecBsAeYseg223J7UT0vwJdGzy8T0j4ncsNQijCgE5kYxlt9tgDp23xg1F3foHTilzfQ94uLSogaeAqcjXy25oUHJzuAxxjfYHfpRtrhocRp3W+vIzeGcUiulLQSI4RgraTnS2kNg+hwRXdisyi49RXDnFbslRbMWTikKkqZEBAydwAPXJ6Dof0qv/ACIOWVavoXPD1FHO1ZdSqcZ+JtrCdNust2++eSCYwewMmDkk7eUGtCWmuhSoyeyuYPC/E/Fr4M0NpaW8Y6NcmUY+2xP6Cp7ocGt9CwReII0lW3luozcsCTHG0cmwGWJ8nlGAetRLRXZMIObyx1ZtLXjcEpVUkVmfXpGQCwTZ2A7qDtnpVKrRexZPDzg7S4Hvb8RikxokRtfy4OdXuPWuXiKadmyHRqJXsZKsD0INWRnGWzK3FrdE10QKkCgFAKAUAqSBQCgFAKgk+ZH0qWPQAk/agKbLxAX6s8UxGvUIFVhgsu/3JCjr039a5SV7vy9DTT009fC5vrDgkUSKqouArjGBjznLbep7/Sr3FbcCidWTdzYMcbDpUNXOU+J8klRkAsfTYZ/WiSBj8suAWVoyGyRkNn1zj1qJRSVkFdO5UePRGxE11beWQrFzx0EihsO5A/8AU0nIPtjqa4klUi4rc0U2oyUpLS+xhLBdSg6mZAdxqZiRnqSoOwwCNz0GBmvNeHkrKbsfQrF4f/6434XsvnppzF14YRiDJBJcy6chpiVTr1EeevQdOmNxmtMXlVoL7fyY2oVZZqs1ZcN7fb7tmTYPLEwSJOHxCPyaEHNlB6n5Tsfb3zvVbnNcE/qWSp4d3SlL6JfZL0NT4t1cRVo5rhxFG2BBAAqvp31SGQ5b2Ht0JrqGJavnSRnngKN04ydvFfa5q+E2MMaGCFDH05rpJGJ5RgMVy+CBjPTSPbpiyriIOKvx8/nsWUMPGnN5N1x14+3v4GLJwqNQ5jYrGx0yJ+LzriA6uyEnT/pzjvmqlVu/bQtnRglbK9dXrb73NHacZKA8mRItLDJk1u8iDopkUnC7DyrpB7k1ZKkmlmjfw0+hi7ZZm4yt466eJefDfii4lhRVlg8owSp7diUGcH7/AEArBXbpuyuj0sPhqVaPaSam/noXvgd4zkDUzY+csGyfpnYf1qrDTmqiSv13Zhx1CEFeyXK1jfA59a9qLbWqseO1YV0QTQCgFARUkCgFAKgCgMPixAgdiVUKjNljhRgEgn2BwftXMtEzums0kjlfAryG1flw6Zg7xhpMBidQkL6mzlf2ABt0OetIaM1SjKUW3w/j8nRuF8ZR41LMMk426dsH7hlP3q/MYnE2bMDjBGfr96OSQseL3UeCNR2PbP8AzrXEppHUYtmHPxCVSCltLIjZ3DIHXHcqxGx9iT7Vyszd2tPnA7tC1lLX5xKl4su5JbeUtBOhfEaK8ZbL9QToB8o6565HboboxpUk5N78xFzqdyEb25GE3F2ZsJcxQ4UavxKNFIQp/ZjYqEUnHm69vLjfNTw1Os8zle3XT0LsVip00o5Mq5JfW5ixcKtpn5rT311LKd2j5vKyPlBEQxpG+2r1960ShQp/9K/qYo4itJ6rTxt89DMsuEayENpLBuQWSJirnbzMWBYA6ex9MivNm609F9D3qM8FHvxd3yl+djNuuCWxcwyTawmQygvK0bkbrkhgGAOSFC4G5FHRyJJWv6eugp4u95Rjt0Vvf8lVTw3w1ZeWbic80tgmORipVdWzqdLg7AeUknoaskqzS7yT8P6M8JwV5Km3fq/nuZr8MsJEUyzXyjIBjaIRtImrHMGrdQBuTnYdh0HNOLj/ANJ+X8ltetVqaOLS8fcwvwfBtRmWS9At9JKKgYldsFgy5YH77ddqthCo75pKz6fyZnVs/wBmq4q6LxwO44VcM34XGe/5UiR7dSCVC747GuamFpyep1Tx+Jy2T/PqWfhaw7mBlbGAQGDFfQEdR96inhIUpZo3M1bE1KmkzYVpM4oBQCgFARUkCgFAKgCgOafFPxeIXFhC0gn0h2KaGAZh+XHIjghkIOT6ZB3p1exoo24fueiKFZ6IXjSJ9btIHmeM5jERLLI2kgGAodsHYggj34lHMlK9uRqpyySdOKzN7/fj6GdPxaThsgS3dpOauQGCNrjdlSJoyuVfIUL5f3cYBFWRztvNpcpqqjFRy6+xffDnG4pOX+JZ0nZEDq40b6QMb9D5WBHqv61yh33J8NSlR004l2RkAwunyn9P+b1ddXsVWZ6mTH3qXoErjWp9D27H7VGjQV4mk8TeHYLuMiQFJFB5ciZDj6Y69OlVNJdGaaVSUu6+8uv54Gl4JxJoINHJRuW5USRoo5yqF/MSNNySWPQBdjvtvRUm4rNJFdSms7jHWx6vxeYKZJVEPMVgpkJJRcE5VAD5icdv92BmhYipnsuO2h3Sopu8tluVWb8yLTHbXbMuyPKhgU7ZyhddKjVj1Pp7dxozTza35npyxcbZEll5fl8TJ4VbswT8RIquVyVMianYnAACsdtsZJJPt0N1PC0G7zk/D+Smr+o4nLlpxS6228Ee/E3WNGEzlEIA1aS5GN8A6Tj6kHOelboPCX0jqedKeLt++3E0d54ns2RkW4yxYMnNSaeNHAADlGUcwjAxrJHTar70HtGxnzV+M/Hn7Gv4tM89oI7KRJ1i3mkMqiUs46LBgaV2wACR5cAAisk4wWu5spVqlssbLzd/wefgThMsEwvDIBgHCpKrMx6fm77Y9CD2rz8TjcvdgteqPSwn6Xneao/v9UdW4b4iz/mHLE9saQPqOtYI42pC7abuXYn9LVu4rL6lignDjKkH9D/avVo1o1FoeHUpypu0j1q8rFAKAipIFAKgCgNL4wvTDZvp+aQcsHVoC6gcsW7ADO/XfbfFczrRpd6WvTmXUaE60ssDinGuFK8rNKS8m+W/y9eFYx4fGQPzE3bUSE/ZArf+nxhi6Tls0V4mlKhUcHwNGtjPDlrYsRzFAOAsjMNGNPZsl/lBJwNwKrqUMs+ohXkouK2Z58OkgKEuC86LriDkshIcZhEY2IJZm7DY+tZ5ZvA0UlR0unJvh18tzfyzvpnjgtnWLTDLENKx6UbBk64JUahhhk+UHbeue7FtuXXy/BozVJJKNO3DlqvuWngXHpkYS8xghQYilETmSIHAIeNvmGkqcjIwQcmuLK+6vb6EOm5LWL+m/wA6F7h4o08YktDG5BAZDqjJOkkqcjK9AQSO3ociHnsnFp8ylQySaqRdiDYXchKl2ixnDK2oFT6rtnB7gq3v2qiFOunle2977fleOpfOWGSzR16Ne/J+Gh6yeHVmEZu5ZpmjGDpZ4Uf+JEO/3zWjs1e7k/nkZXXaVoqyMm54FEU0ooX90jr7e9cVMPGTvd35llLEyT125bI11hM8IME+plJJjkXJZQRnDKvoQRkD0yN6ifaJONTa260f0O6lOEpXpNJ8uH1F94dtJ9Mk6ayNxIcj7Nj+5FKcKCjZX827+pWo175U9eVkedtwSCHIit4xrYFXxzkPbSzY1KD+lV5Icr+Ov8o0ZFLWU3puv2tdVwfgV/xHaW18skURRLiDaeEbSL+6SP2xnG2O/wBKiVOULSpxtzXM04eVGzpVZXi9nyfhw9igcEsIOetrNGzSqZQrw5cuoyWV4xltQAbbGfbvWlzlOOjt4lUIUqE++lJcGn7m94n4WgyBZ2clxuuti0iLpI82MDORntnFdqnJbzKqlWjwpr1PP/ty5hkjltIriS1beSOMRs8WRhlBbDP2YAjG/Y1FajTqbldHFVKEr035HSOC+HxoWRm82AVYLoz/ABxnp7jJ7/WvN/8A595O704G2r+rylG1vFfhloUYGK9KKsrHjSd2TXRAoBQEVJAoBUAUBofGNis9tobOouvLI3wwOrp0I8gBHoTVVWpkV7XLaV82jt4HN+JeH7mP8x4+ciRookiHNPkGAXh1A5yzZA1jG2PSzD1Y04vJ3W/Q6rOVSSc3f3PFJY54peTpYCJmDN5mISQgDSB5RjWoGAcbGvOqKtGrGVV314beR6Sp4b/ElKlq+N90aLjnD4zLncOx1K6EGQKDg6RsHGAAAcBQDg9q+tq4KE6aknbxPCjOUZXRpJbi4heOOVtAhEyK2gkfmAtIhzjJHNOR2LV5E45FojTTqOUrSlZczZ2/CxMtvGt02Gt7p4RoAKyJraQMdXynlkg/6h71xeT0y8PiL8kP/wBOP05/wbPgt3JYRxXUc6s0juSNLLrERKlGwTnIZSGxkbj3qnNa0krXNcYXUoyldJr24HWfD/jCG4iVmbDlNRXG4HQkjqd/+bVZKrC5hqYeUX0exnT+JrdF5hkwgbS3kZip9GA3U9x6jpnIrl145stzlYWo1mSPLiviC3WMyLIG5QD5UhsjB2Jz0+tZ8RapZRvo7pr2/svoUpQbz7PT+SucJv55Z2lME8dtBC/LJwnNaR8l8sdOkebGCdjUOi4YdU6ktV1Oaj7Wp/qV7m1PHYyrBFLIoy5R9RU+mkZKt7Yz0qtUE45Urp8n8sQ80Xapo1wa1MW88RyRqoghOCD5ninYLgjOSgz0zv3NXRouMbZfrr67kpQnq52fUr3/AHRAt2JZLOz5xUhpI5+VNIdOGBWRVyp32YnO1dQmoRs4tF0sC2+5OL89S52HH7GSRADElzKowpT8wEfslwMHHsa7hUhNXRRWwtek7SRYg2e4qwyk1IFAKAUAoBQEVJAoBUAUBoPGNyI4YwDiWS7tlh9dRkGrH8mvPtVVa2UtpLvHO+AfERjetbXgjiQzPGjgaRGQxULISfUDzdPbuJnRsrxIjPgzQcEhBmexmLw3kLMgk0hkcoGCieE7SbMcE9m2NROTp67p8CxJTj1RsPxKxzyW9xrM50kojlVkV45N8jzuvLKli2Dn9TNedepBSpS05cSzB08O6mWs7e38E8dsYpFyY0A5MZ0ggbay5QMXyudPzYyMHHcHr9Gh2znCTOv1WlGjUUYrSxU+H8MSKaMyxPNA06o5XUGACqZgUjJOysxBHzBc47Vqq0Zwna5kpzp5Xmjd8HclI7WWKIK83M/EyRomvV+WeUVbS3yZZn+pz6VR/sstnr9DTfDNytdcteJbfDnEjZ3DRRMblRcLF1QSGNJMIVz82ACNv3gdgKpdszbVrfU19n3IxTzXv5XR1Bb62HLkaJAZQRrMY641OpIH1PcHc1LlBWut+PUw9+Lcbs2MM0YyImjCqRq5SqdzsAcdPTp2qzMrafQ5lTm99+vz7mS0hKnAyV7HYN9DXFScsrcVdrhzOYpJq7/KKlxW3Uv+NiISSFvONKhtPRx0w3lJK5B3GOjGsVCupTzU5NJ7xfDqjXUyuGSau1xu9UfN1fRRy8g3dsz5IYMgYpv5Szb9OmGO++9XzqtcV6FtLCKUbqnLnvv84P6M8+L3rRx6nhWWFR52TLopAyreQnSG7Erse9S5zku6k182/omnSoQnaU5RfzRrp0dmUziXFrSZ+XMq5AP+Ymh1yOxBGnfI332Haq+xa1Wl+XyzNvbRl3XJPx/O6Mbh97LbDXw6VyA4zGfzQw+bbuoxnYgZqVKcf37c9jmpQpTjmgrvitX6Pdeh1/hXHEniiY7SyxozRjzFSRkg/T3xUf5tO+XW/wBPU8ypgasbu2i4m1BrWmnsY2rE1JAoBQCgIqSBUAVIFQChXeLni8mtyTw4KIo8YUGWMMJPc4LD+Ws9ZSuX02spyLxvwiWO/lJR2S4l1ROqHEmvBwAB82TuOud8bitFGacEUzi7lu8RcGufwFtdiOT8ZZrEkpxqlaLlJ5iBu2iQN/ubtVUZRm3F7F13GzXmc947xFrubmyHU5jRWPT5RpA/pWilHLGxVVacro3/AArjjTxMJQrSRKFVmCkMrMSRy9sbZHkA6DPfM37HNUho2WUIdtUUJvT7LUyyhZXl1RtpYLqEuSzdnUEBiNClcE79fask5RjK0szfFnqQUpJZcqT1UbL6sxZkiw7TQmXVCQhGgtqxGIcLH5lAUHJydyAd85u1172u3rt5mdxgrPs7p6vmraNXXC55RWcMckLW0xSVrfUynEwR5A4VNsYYKU69CftUTlKNsyvzfUilSp1E3Tlletk+XiXXwv45a0YWV0ruqJHyXKgHOOgHdT2PY1z31G8diupGM3a1pLfXf+S5xX9jJHrGhAygsR+QxHQq+MHIz0P/AO1FTsrrg2U041eGpkPZqRoguZY5mwyufzFZc4AZdgcbDUCD0yT0qmVSClkd1yeti9do/wDY0nZ6rT6kT8LmMQ1SwyyIQyaUMQcjpqzIV69wB02xXM5wpR7rucJqdS8lZcig8WnlgwZ7WNmJGZAAsjpkhgOmtxsDuPoTXTav3tOWnz6nrRcpq9LVLfXXy+eBgS8XjjGm3nktZAcgtGxjyTuVXUVH11H6VXGE27vXpf57eZ1UrxcXFRSe12vz+TFueJ3cep5zBeoy4kaSJZMhTtoZArqw1Nvk4x1HStUZwej0+czBPDVoK8dbcrex68EvOGSzrJOJLC6DgARCRYTtjJQ6uX17N2zt0q2110MznKD1WvXR/g6o/h2KVQ8LeUhcMpGGHc7be+1ebWwN3eDN9L9XqR0mrm34bZcldGokDpsB/arcLhZUm25X9jBisQq0s1rGZW0yigFAKAipIFAKgCgOacPtJV49fTMqrFKqADOtiVCBH22AIDHH+oe9U1KkW8q3Lowajm4FjinBLL5daEEjIyRjyYJx3DDPtWZxbWh0aHxBxhsmG1mQyoPzRGomkB0syoNwoYhHwM5yMd9+o02mr8TqLVm+Ryzxfx1LxIQrySvFrzLIiRsVbHlOkDVuAR9TvvW6lGUb3KKsovY1nApDzljztOUj+YoupmARnwDkA9verJxUotMijUdOamuBd+G2sguJbadJVS5t1DlgSedrJhmbuuXDrvjZzXMYNqzW/XT4y2rXjGeeMv2pcNbPddbGFCzM3NjIZ7eSOWRQdWpEIUKGxrJGWDLncJ671phg/wDS6ktXe/RWLJ4m7XZ6K1urvvfxN7wHwprmMk0UUrSO4ZkBwRvl2VhgHO/ZgVAyN68mNSTbjF3Xsa6jhK02rPmuJgcVjuLZuVEBeQpI2uCZRM0GCCupuuk4OAemnfrV8JKS5FEounLnf7m0tbi3u15ckK29wseeXNEJFCZ3KqwGF9SuAOnWqm53V5d2/wA1/OvK50qUNcq7z4O/9+/WxkwiJWCyfi7UKNMclsRySrDqHdmxjJ8pJIHQCroRg5XjcqlKpTVm9XzWv3T6HxxLil7ZAJKFkhZQhu0DsA7/AOW7LqAA6EkeuOo3oqU6dRNSS+39mmC1jyfBrW/Hazt86mtuPEc4TlXUYkEYkBLx/iYiQcNuqa4zn6fXvVNpuTUXfo916m1wpU4JuOXlJXs/TXyaJilsbkIEle2nkyGDajbsW2Bjkc5UjY5zUuLtotfm51CtOLeaV4vbg/Lg2eHiLwxc2sRmnVmYbSXFsdDFT0eRBsw0rvt/TertYtJaLk9Vflf2MsKkJxbldy5x0bXNrZ9SvpxGIGNZGjuI3XTlI+VNGdsZU+Vs5xhSOmfrPZOV3bK/G6YeMVOyupx8LNHX/CXHo4raOIs7oVBiYoI/Ifl7jP1rH/lui8so7HdbASxC7am1Z+P4LhBMHUMvQj/nSttGtGrFSiePUpunJxZ6VcVigFAKAipIFAKgHzIwUFj0AJP0FCSoS8URnaQY824A+fODpX6nSBj1PtXnu0pZjTlklYweL2Fvck8xcsmoDTIYmKFM51KQdDNhfTOKmLad0ydbbGu8MeHbW2vXSBvJKh1Qs2pkaPBWRD1GNUg33BxVvaOaszlxcFmSsZt94SszLLcNEMmOYyBcLzPKxbbsx3O2P70zyckrkJJRbscb8J8ON1dRxqCf2j6LjGGY+mSPvj6V6Nr7mZLU7Pw5WSaYHmHRLBCf9SF2jP1GJc/qa7hZU15lU7SxEoPZxX3TKZJwYql+c6dMgYD1SSNndfpmUf7a9vDruW4O5moVGoQT32fk7fYvXhDi6R2sRZ1eT8Mp6qW0gZd3bbppIJ6Zz16n5BLJUdl4fc9+ffgl5u5seCcNSVnmeFVmYjJIL+U7hgzDrucemal4d9m4rS/Hp06+JzUquMlZ3twWnr81PTxF4Nhu48HVzFOUYk6l/hbORn649qh0ZU49zV9WcxxUm7TenTSxyqC6ueGXLxScwQmTSBqZVdsEqCVI6gNv7HI9Ok4yp54+fzpyNMJOc+zqcdn8581rzuXrw7xOB01W5GmUAzQOSVOrbOnDd9tsb7VROpUoLSKa6L3+W6nFSlKpK7k78Lu+nT54pGVecKSZA1nJpljK+UOVzgEaBIMb6Tj12GamLjVSa0l84l9PGShLJVXde/5sc04wzQSkXcbaVY/nIumQOQdPOj2WUbjDYDdMk4xV9GcZ6Nd7qRiqM6Mc1OT7Po9mWHgvi6dH1LMlzZlWLI+M6BsVH7UbDbyspB7HBzWpRpvurR/Q8y02nLe3qXjw9Y2N5AJoIEETM+qNowul9w6smMHqfUHb2xw42Yc5JWZtLjgMLIiLGipFkIqjSAp6qAOg71ixWG7WzTs19TRhsbUoXyvcyuH2vJXlg5VT5SeuO2fepwtF0nKPD36+PM4xNftpZ+PEyq2GYUAoBQEVJAoBUAhhkYO4PX6UJKxfLEsxja0Y+YYcMQp2wp26dSPbFZZJKVspoi243zGNyF2Is+uBh5hsMZ3AzgDAHfcjtuOXCL/5+p1nf/r6GJbXsh5oEMcKRty0kTJLMQVYhiMkIpIz0LgAe3UUo8iJd6yu2avjvHEgurZHOFthNdXQzk4dGjih92bX09N6iK0udWvoisfCWDXPLIBhTLGAgyQo87j64HTPpnsM+lfgZqKWe50m+OpdWSMXBVgvX/MEifche/qK6p6xaM2Ii1OnNeD8H/JU7qKS7L6SEScwa105J500kYCt2IAFezCoqdF9E/ojPRUczT/9P8ntYeF4rSYxx7IblMIza2IBAJOeuMxn+Zfevjs9WbcpcNPnU+ooKkqWVbvX028uPkdKkibOF+XSNu2RnY+3T9K2zi5pJO1uHM8pSSd3xPCbiTpqYxylAurIUnpnIIXJz9AR71xnqJ6FsaEGtZJFeuuNWjti6zCzyQupmUIJDGwOEGSx2yNwOtcU46tLe5bODglJbWfFX+JlH8VcEl4c4ktGxHIssi6MnIiZCFYEdSrSE/xGrHLv678PBltJdpSeXgtfFa6eOvmZtl4nFyhQM0dy66onypE4VmH5eScnIyVO499qrlhFPv09Hxj+PljmGIVOeStZxe0re/Ly81xPocTXiCGwvwsdxo/w8/RZM/sPg9z0Pr6d6dd+K2/DNkLU24xXce6+6/vUonF/DtxZ3LaFdChJUjYrgA/dTkj0wDWuFaLjae/FGSrg553OjrHdNfOZefhHflZtLB40ljxp3WMyg7tp7Mdx2HSqu0jGeW51Vw850O0ttvp6/wAnXq0HligFAKAUAoCKkgUAqAKA0/G7sRyRqcanV9OehAK6gPfcGqqhZBXMK64mqKS2gKQManEW56liegHtk1XY6USvx8aN07R2EbXBRsAgaLeM42LynY49Bk+lT2TfgWKUY7lf8QfD9YYWmvLwfipFlkOdKRtIACqkscnfbt2wBXblkaSIi86eh8fBmPMM7gDMbuSSNzqhUKo++9bL20KKb1OhS2pNlIjfOFDO3TVIqqQR7HSB+tTB2ZXXTnF234eO6+pW7BNXEIUUnlmJZiBt5Yi8inPbzMg+9a681DCyi99uXiZcHJVasprZtP1SNHxaCaG7F1AXdS5GhwWITDNNkY6n5j3wqeoA8bDJdllat0Z7VS8ZqSe1rtF+8J+IjeSXaYP+FumjRc4JVdgSTtuVYjPrVs1FWT+cTO3dXRs145E5CIWLtr/LYGJ8o2llBbA1A7YzUSp8EIK+r9TX+III7qFhmeOaFTIu7QSeUfvDr9QSKyyUlpBu61V+PNfhmunFxd5WcXo7dfY8eEcStuIRxw80vKkZI5hRZWV0I3XOScMMnHatU4ZkpMz06sqLklx0fkzm3jXghRHiKkPbPDJA46iN0VZEbT0IdM/zZrmNdJKLev5NdTCdpmnC2VpW8U7aeX2NNZcdF5GIJ3EN2Noro7K5/cnwMjPTUOu2fU6JUoVHdrX38fszBTxNWkssXp7eHTmvQsXBvFstpItrxUQT2upU1kgyQA7BsEBimN9xnHQ9qzKEJd2z05o1SlVpf7YzWvJr6o6Dx+zEcMU1rhY0X5ozsVbBU7fNnJ3968/G0lDLJLTb8HofpeIVWc4Vdc2v5MvwvxMygxtksvVixYn3wajBVpqeVu9yv9Vwkadpx25WsiwV6x4ooBQCgFARUkCgFQBQGLxHh0VynLnRXTIIB2II6MpG6n3FCU2tivL8O7DXraF3x0WSaWRP9pbB+9QklsdOcnuWa1tkiQRxKiRoMKiKEVR6BRsKk5NL4tYKisY4nXzrIZCFWOIgcyQsegA7Drmq5K8oq9tTuDtGT5IrngnhUVrb3AgcPC8gaNyUJ0khSdSDBXyn/b7b+hWjCOzuUYWUpSTkizW0oW2mYb4M2fbTlQPrt/WqbWRau9JI1XALERyTByRLy2EO2oiAv2G/fT9sVZi5t04uL+5iwkI0q8425O3qQIQFwAVeJZJT1yNWWydhksVU9PT1rylJ3cePHmfQU6kU+9tppw+K7Mz/AKWuDe2qOtzJHHrRWCiQJnBYHYuASMn6Grm41IZTM+5UlGT0vueL3NvfJ+YxhnjJLq2YmjkZNJDZAIPQ++ARmuIyt+7RkujOGsdV01I8a8TjjtyQVkkdXSIA5JkkICKD/N/ajlHKle7ve/LnqdUozi3dWTVrcym+E7XnsoIEN1AobXGApKknQysDup6Mpzvg9Ca0RXaRyxdiyX+mWapFSTLyIReaop1WO6UYLDcSRjIBB+pBx7Cs+W8nGatL7Hbk6GWdN3he/gzjPiPwpy5rhywVBqdEAzlijMV9FAYMvttVqrpWXE4rYCTcpx/ba5HD+OpdRtDeFVkjjQQOIy/MC+Vo5BnrjdTjY59hXdaKazLdfNSjB1XGXZvWL58PDgdD+GfG9D/9JkyyLG0lq5y3kBy0bZAxjORt7Z6VVFqtDvLxJxVD/Hqd16cPlkX5OGRqQyKFcEbjbV/F69TWZ4KKScN19fEh4yrJOM3dP6eBm1uMgoBQCgFARUkCgFQBQCgFAKA0vi26t47Yi7ZFhlYIdZCq2QTpJPYgGrqEYuazFNeU1B5N+hovC9rCtgVgVVge7VQASwZWkUHBJOVOo436N9hdXUMzUdizCuSjeW9jb2aq9nOAdi9zkjrgk+bfqe/6VTq9yzirH3DF+cZ8DVEIo2P+h41LD9dB+1dJ91RfX1MU45akqi4NX8Lfzc9L7hIeTAB0zKUc56AqckADrsNz3A9KwTpK90vjPWp1rRfPR+hpeGcbSKQQHPKAMaMASNv3sdPNqBPqB61lnnp1M9+7Y1Tpxqq8f3cV142+3mV34kSN+KiMEzL+GgLzBZGjZkLDyu6HLDy4HoSd962xqQcWk/DiVQpSck2ur4afP6NlwuG0iZW5JMc0ZZJFJd8OfOG1MdWCCD3BB69Tgtln322nqvLp0Nqw86kbwaUo6NP38z6uuAtbXUd+jK8OtlCgYwk0uQB7edq0080Gnw+xwpQqR7Jq0knfq1dmVxG8WRGmhJWW0OVfSSRj5123Ydf6+tWzarrND90fYU4PDf6637JrToY9pbQ8UhF3CQQW/wAVEM5yysHIwTsdRYDvk/SqVT1zeq+epYsW4JUpO6/5lwsuD8tPQ514o8IOs2LddQCOwCgjVjLZUdsr/VanD19ckn4HGPwqyKtTVlxXJ3Nh8NreSW6hujcGPlF/IVIUkMqvF7Kyb+zDpVk6tKjJp6GPsa9elnWqXDkd0B/SrU01dGFq2jJqQKAUAoBQEVJAoBQCoAoBQEUBUfHFpBdhIbhdaLJ5fMylW0nLDQQc4OMfWvTw2Hi6blJdTzq1eTq5IO1hbWZjsbK2UFS1zBsfK2lGMp1f6iE39zWOctT0Ym3slJt5OweWVV7YTXoX+go7HXFGm4/em2gkU6syzW8cjDqEMKh29iQpH81Z8TK0I/OJo/S6cauJlm4a/RWMW6muOHcqe3kea1d1E0MxMhVWPzxNjUuM/LuNulJRVON+Btq4dV5SypKS5cSqeIbUWfFlkfW1pe+a1KSFdMkjp5tSnYBnJPXIx1qnKrOMldfYqu5JNPXRPx2+tz045w94p+aiMz6yzaiGEg6YYHtgFemOnSszgo922x69Ozppx/m5m8KKlxahtIuFNzYSE40MxGqJs/vaipH+nPUCrqUc1Ps578GY61RxqKvDhdSXS/8AJs/C/EZxcHh17G5iLB7aQqqkaHyFfSd8Ef0INTDRKL9PuU4jVutTu78ejWz6mp8XGThchEZ5vMWSXSejJzMMj/VT1+tcU4ypVU7mupXhi8JLu6r3SW3qY1rxBOH3UfFLXI4feBRdJkhAWOOYQMhXVsgjbcHHWvXqQjOOdb8T5mEpRlkevI6rGkNyqTry5EKsYnUhlIYEEgjY96xOCum1qjTGtOMXBPR7+RTOOeHktHLW6uscjs8m5xrkYltOemfTpXlY5/7NT6L9Gqx7J03a92y6cIUCCPGcaBjPXp3rdhI2pI8PGtuvK/MzK0mUUAoBQCgIqSBUAUAoBQCgKd8RvGi8LgCphrucNyVO4UDYyv7DOw7n6HHUVcNnLvBfiq8m4jGss0kqMZmkVgrbLE7kjy+XcDcY/StCqzSyp6FDoU3LNbU69bytr4ekm8jCV3HTcQt0zvsXxVb3NKXdbFnxiMQRqJFZpbhUwozlmmIYY7D5vpiu5o5T11PnxFe2imW3upURbiOMbg4RhnBZgML+yd8dKyVJwnHs29TRhaNelP8AyIxvH4mVzjEUyhLcZnt5ZIzbSodQZcZKEg79Mj+GstVzUcj1XA+gwuIpzTqLR21X3LL4t8PJeWoLA862TmQnbIdQGCn2JUfpV843j5Hi0K+Wrbg2vc0dpZC9tQwLLKhYDB3OfMAT2z1+tU0lmin8sepWqdnVcZLR/R9CuNYu0JQ5jntmaaA5A1aW1SBRnIGrS+MYGW98RmesuXsRljGp2X/rrx4XNz4n4hLNbLe2gR5rMh7mIjzFQB+bGw3GMZI3yM7bb6nGFaKbME+0wc5RWz4HrZcctePR4jDrewRbpIP2Cyl9JXZgdOM7degzXFai2r8jnAYvsZ2f7XuVS2iXh7tbT5/B3MrI4OTyWK7S77FMAK4O2AD+zWnC1eb5XXicfqWFjGzgtHexc/hc5gE3D3aP8htcahdBKSEkOPOcqc42AGQd2zmuq8MsjBTlmReZ4FkGlgCM5HsR0NZKtGNVWl/RfTqypu8WfaIFGBsB0ruMVFWRxKTk7s+q6IFAKAUAoCKkgioBNAKAUAoD8weOuNG+4jPPnKcwxxegjjJVMfXdvqxq1HJsPh7Bj8ZdEgLBaKmonTg3MqRkg+ujXip4pEo6dwbiq3d22nTzLGxlBG5GuXAIG+4XGD66huN6VI5WWOopRSKV4FueZeWcOcqJgYyCFAwokYY9NI6epNaajSolC/cXDh7RzXV2JtD8yaQDO+QDjoe3yjPt7V5FDK5SvxPrLSjh4KHA+vh0dE89qhU2obWiHJ0Pncxk9N8Er9CO5M053eUw/qOHVL/ZFWvvbb59DolXHjFNuYPwN4wXa3vAufRJA3Y/Qf1qpRUXZcfnzxPWhUdenmlvH+l6/Y0vxCtZFMN1bD8+1m1hAA3MLbSRjvpcZyBnv9a7SUZdGVTzVKV1utvBcPL2Pm0uVhuILq3x+EvFDYPZH2Kn+Ekgis8n2E7cN0ehT/8Am4e//SVn7p/Qo/B7tOEeIG6CCO5liOdgsUnTfO2kFd/at71R861Z2Oz8f8KW3EEw4ILHVrQ4Jz39D1z+lZ1BRlmjozSsTNwUJ6pbdNLFE8IcJThd+zSzSyGNeVEQMAIcZV13yOmMfp6ZX+pZlrH6noR/R5ypdpBrXWx1eGQOoYdD02I/vWmlUVSOZHlTg4ScWfdWnAoBQE0AoBQHzUkCoAqQKgCgPO4UlGA+YqwH1I2oD8l3NuYnaJtmjZkbtupwf7VccnTU8PG08MSSSYEt5NbTMDkHlh15aD305bf94+lRF95E8DN+EpM9xfSjSFaFY9OD8xydX0O//MVZiJ5p3OaccsbFO+G7Y4tZIclVmfp+8I332P6+1ROXcsSlqdS8X8BeKYXdvnzMoZQM4PbYfs7fqWPevMrRcXmifRfpuKjOLpzevXibvwPZcuBmI3kkLbjDLnqjbZyG1frnvXdBaNmT9UqqVRJcF69Sx1oPLMe/s1njMb9DjB7gjoRUWO4TcXdHNfE7BLY2cr/4pUZogDpY8pdYkzjbY/8AxIqpLgenGafn7/NDT21281mphwfxOqeAEE4u4/8Azlrt0Lr+ag7nUO9W1KSqRtIyYbEyoVc0NEzn3iC651w8pOeYIyT/AO2o6/QCrKSeRJlWLlGVaUo7O3sd4+GXiX8Xai2mVo7y0RVmRl5ZZceWULgbHvtsfqK5kihGz414dWQtLHtLjP1Ix/8AQNeViMG1mnF9bHs4L9TdO1Oext+HFuUusYcDDD3FacFKTpLNutOR5+KUe1bi9OBk1rM4oBQCgFATQHzUkCoAoBQCgFAUXxP8Pobu8F1oBLNCZV6K4WQCXV6sUIx/Cfaus2gsenxdiUcHlHQI8Gn2w6gYqYvUhmm+C3D/APw64k/auJnUEHcBY1G3ock/0pJ6hFY+DXCz/wBVfWoJtIpgT2EgYRkg9+rD6Gpk9Ajuxqs6FATQgVBJQPih4ZknCcQts/ibQAlAM60VteAO5B3x3qNncupyusu3IpPgu0l58lsgaO3v0EkLY1ci5RdcLDfyaTlcnqAOnbj/ACIPRPU1SwVWmu0nHu2v6lZ8UWi5F6i6BLLJHdxjGILuM/mqPRW3df5h2rUect7nWfhnxN5FEMqNzLddOpkUYQ9F28yH2GUOnY9hlhLWy+ef51N2Jo2Wba/l9PurrwOhVaYhUAVIFAKAUAoBQEVJAoBUAUAoBQCgK58QuHfieGXEeASIy6+xTzavqACftXSB4/Dbg5s+HpGxOpnZ2BGME4XGMZ6KDv60e4NnwfgSWs9zMnW7mWQjHTCAED2yCfvUNg21QBQCgFAKhko53d2EtvccwjcyHcAYzkEkD03r5+qpK+fR6/Q+0o16NejlT4bGF484GY5vxrLmxvY44uJKqYaJ1zy7vG+6nBJ9iN9W3vYZudNX3Pj55YVHba5t/BNmtmNEzxFsnQdW+PVTjZWxnGSNwRjOKwOuqVTVW5/PyeviKUqtPuXkuGmnz+S8qwPQgj2Oa9CM4y2dzxXFrdH1XRyKEihAoSKAUAoD5qSBQE0BFATUAUAoD4kQMCrAFWBBB3BB2INSCUXAA9ABUA+qAUAoBQCgFQSfE0KuMMAR71VUowqLvI7hVlB3iz60DGk7jGDnfI6b+tWRjlSRxJ3dyk3fhJhKTDpVFxoQbKFy2hV9AFUDH2ry61CpKUtPmp9Fhf1GlTpRjLw9vyW3hasIlDnJA9MEexHrWnBqoqaUv6PGxbg6rcTLraZRQChIoQKAUJFAfNSQKAUAoBUAUAoCaAUAoBQCgFAKAUAoBQCoAoCakCgIoCaAVBIoQRUgipAoBQCgFAKgCgFAKAmgIoCaAUAoBQCgFAKgCpAoBUAUAoSKkgVAFSD5qQKAVAFSCagCgFAKAUAoBQCgFATQCoAqQKgCpAqAKkCoAqQKgCgFCRQg+a6AqAKAUAoBQE0AoBQCgFAKAUAoBQE0AoBUAVIFAKAUAqAKAigFAeY610A5qAfINSD0FATQCgFAKAUQJFAKAmgJqEBQCgFGCKAUAFQCakCgFAKkCoAoB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voldemort.ru/diplom/10/grifon/images/lely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6"/>
            <a:ext cx="4071966" cy="4655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42976" y="142852"/>
            <a:ext cx="66437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БОГИНЯ С КОСАМИ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52"/>
            <a:ext cx="8429684" cy="3429024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Весь излишний продукт мог быть реализован в торговле индейцев с племенами побережья и примыкающей части материка; по данным авторов, изучавших этот район, племена побережья вели оживленную торговлю между собою и с материковыми индейцами. Например пишут: «Система торговли и обмена была высоко развита среди индейцев северо-западного побережья. Береговые индейцы всегда были большими торговцами». Предпосылкой для развития здесь торговли явилось то, что благодаря природным условиям наметилось известное разделение труда, в первую очередь между материком и побережьем: например, продукты моря - рыба, рыбий жир, раковины - обменивались на продукты материка: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пеммикан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мясо, шкуры. Относительно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чинук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Strong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пишет: «Каждую осень они нагружали свои лодки вяленым лососем, осетром... встречались с индейцами гор и прерий и меняли свою рыбу... на рабов, шкуры и мясо бизона». Но и на самом побережье продукты различных частей страны и различных племен настолько варьировали, что существовала оживленная торговля индейцев вдоль самого побережья. Здесь мы имеем конкретную форму возникновения обмена между отдельными племенами и общинами.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://www.palladafitnes.ru/images/work/work47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00438"/>
            <a:ext cx="6191250" cy="3148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43890" cy="939784"/>
          </a:xfrm>
        </p:spPr>
        <p:txBody>
          <a:bodyPr>
            <a:normAutofit fontScale="90000"/>
          </a:bodyPr>
          <a:lstStyle/>
          <a:p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</a:rPr>
              <a:t>МИФЫ О КОЙОТЕ</a:t>
            </a:r>
            <a:endParaRPr lang="ru-RU" sz="6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271" y="998795"/>
            <a:ext cx="5419984" cy="5166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                Истории о Койоте рассказывались по всей Северной Америке: в  </a:t>
            </a:r>
            <a:r>
              <a:rPr lang="ru-RU" sz="1400" b="1" dirty="0" err="1" smtClean="0"/>
              <a:t>шайеннских</a:t>
            </a:r>
            <a:r>
              <a:rPr lang="ru-RU" sz="1400" b="1" dirty="0" smtClean="0"/>
              <a:t>  </a:t>
            </a:r>
            <a:r>
              <a:rPr lang="ru-RU" sz="1400" b="1" dirty="0" err="1" smtClean="0"/>
              <a:t>типи</a:t>
            </a:r>
            <a:r>
              <a:rPr lang="ru-RU" sz="1400" b="1" dirty="0" smtClean="0"/>
              <a:t>, в земляных жилищах  </a:t>
            </a:r>
            <a:r>
              <a:rPr lang="ru-RU" sz="1400" b="1" dirty="0" err="1" smtClean="0"/>
              <a:t>манданов</a:t>
            </a:r>
            <a:r>
              <a:rPr lang="ru-RU" sz="1400" b="1" dirty="0" smtClean="0"/>
              <a:t>, в иглу  </a:t>
            </a:r>
            <a:r>
              <a:rPr lang="ru-RU" sz="1400" b="1" dirty="0" err="1" smtClean="0"/>
              <a:t>инупиаков</a:t>
            </a:r>
            <a:r>
              <a:rPr lang="ru-RU" sz="1400" b="1" dirty="0" smtClean="0"/>
              <a:t>, в  </a:t>
            </a:r>
            <a:r>
              <a:rPr lang="ru-RU" sz="1400" b="1" dirty="0" err="1" smtClean="0"/>
              <a:t>хоганах</a:t>
            </a:r>
            <a:r>
              <a:rPr lang="ru-RU" sz="1400" b="1" dirty="0" smtClean="0"/>
              <a:t> навахо, и в селениях </a:t>
            </a:r>
            <a:r>
              <a:rPr lang="ru-RU" sz="1400" b="1" dirty="0" err="1" smtClean="0"/>
              <a:t>сиа</a:t>
            </a:r>
            <a:r>
              <a:rPr lang="ru-RU" sz="1400" b="1" dirty="0" smtClean="0"/>
              <a:t>-пуэбло. Они сопровождались усмешками и хохотом, возгласами удивления и благоговейным трепетом. Это было самое любимое развлечение, но собрания с пересказами подобных историй никогда не устраивались просто так, только чтобы провести время. Истории о Койоте были наполнены подробностями племенного бытия. Они подчеркивали внимательное и, даже, бережное отношение к миру, они указывали на значимость поведения каждого человека. Принятие участия в слушании историй о Койоте означало обновление чувства племенного самосознания. Для молодежи эти истории были напоминанием о ведении правильного образа жизни, и уж конечно не того, который вел Койот. С другой стороны, такие рассказы снимали напряжение. </a:t>
            </a:r>
          </a:p>
          <a:p>
            <a:pPr>
              <a:buNone/>
            </a:pPr>
            <a:r>
              <a:rPr lang="ru-RU" sz="1400" b="1" dirty="0" smtClean="0"/>
              <a:t>              Благодаря смеху, слушатели могли преодолеть собственные трудности, поставить себя на место Койота и наслаждаться нарушением запретов и непочтительным поведением. Проделки Койота легко сопоставить с намеренно богохульным и вызывающим поведением индейских клоунов во время определенных религиозных церемоний . При здоровом социальном устройстве проступки и клоунов, и Койота служат лишь для создания контрастности и укрепления существующих моральных норм.</a:t>
            </a:r>
            <a:endParaRPr lang="ru-RU" sz="1400" b="1" dirty="0"/>
          </a:p>
        </p:txBody>
      </p:sp>
      <p:sp>
        <p:nvSpPr>
          <p:cNvPr id="2050" name="AutoShape 2" descr="data:image/jpeg;base64,/9j/4AAQSkZJRgABAQAAAQABAAD/2wCEAAkGBxQTEhUUExQWFhUXGBwaGRgXGBwYHBweGBwaHCAcHBgYHCggGBwlHBwdITEhJSkrLi4uGh8zODMsNygtLisBCgoKDg0OGxAQGywkICQtLC8sLDQsLCwsNCwsLCwsLCwsLCwsLCwsLCwsLCwsLCwsLCwsLCwsLCwsLCwsLCwsLP/AABEIAK8BHwMBIgACEQEDEQH/xAAcAAACAwEBAQEAAAAAAAAAAAAEBQIDBgcBAAj/xABBEAABAwIEAwYEAwcDAwQDAAABAgMRACEEBRIxQVFhBhMicYGRMqGx8ELB0QcUI1JiguEzkvFyosIVc6OyJENT/8QAGgEAAgMBAQAAAAAAAAAAAAAAAwQBAgUABv/EAC8RAAICAgEDAgUCBwEBAAAAAAECABEDIRIEMUETUSIyYYGhcfAUQpGx0eHxwTP/2gAMAwEAAhEDEQA/ANYlMD0obGK+HhKwKKml+aGyeetMV58Hc2Z4klTJHHxgT0UY+grGZk1EKT+GCPW49jWvwSv4U7kKc+S1fpSHMWviHC/sq49qtjejCMseYF/vG0rjcTbnx+c1foA6HpSDshiLrZP/AFJ/OPka0zivP2NbCZLE8t1GD08hEHUmL1WUyfOiFr6H1Fesp8RERx86MhsxYihIs5fI6e1XrwaeQnypmhFoqwNU4KixJigYARXv/pw4+1NW9JJHKqnXwLDlU0J3xRW5l3Dl/ivk4EDl6X9PnRmvUoSfQWo9LYj3rqEvZA3EWJwN/DA4Sb8DsJqxOUJFzck8f02FM9IBqK8QkbmpoSvI+IIrLUxaqRgOdHodB41aodaihO5MIuRlvOvRlm9+lMhETwr2J2rqWcGaIH2NPHjQ6Z3itBiMIYmKDRgudDbEDsQgeu4irSZr1KKb/uo2AqZwMCwrvRX3kepfYRQLdKISNqudZF5E1UwBtvFCy4+GxLo3KVrR9n7irMGgLVCVg6SNRB+HzjY9KxfanMXFLltSktoMAgWWoG/GY4WpEMQy42UJcdRCy8tlspSpxZghSXSCCEwYTG/KxpJ3Yg8f695p4+hNAsft+/8As3LuBxRxDgWtpWFUPDp1JcG0RGx5mTPSrWcpU242W1K0+ILClKVIixubEEdKLynHJxGHS6htadQNipJUDte9j6UtyNjHfu0PK04jWYUrQoaeE6BHPr9KjFkLD4gRXv5/pqByJWrH6R0GPv72qxLXpQGT4h0qebdKVKbKfElOkHWmdiTtTei3F+FQNSB8/v61JSeVXgCdMiRf6V4UfT6V3Kdxgjo3+/v/ADVYbJt50WWwbjn8xVjbFcGkFZiv3LGsWSXNOw0nUPQGYqnEY3F2167KBugcP7b1oML2sZUBqCkHlE/MVHH50wtMBdwZulXI9KyuT3tZvhcdfC/5mZZxWM0kJUseJdg2DcqJ/l5mgX8TizY95It/px/4VscH2gYBcBXHjt4VbaUnlzJoTH9oMMSSHCfJKv0qORv5PxDBFveT8zJYR99p1LnjkHjaRxtaunYbMm1oCtpISekjc9JrnWPzZpRtqJHSPrReS5oDNiIBCgeIItty/IU7hN6IqIdXiWuQNza5e53gUZtrWB5CikNEGfT0rG4HMi2BvYqP+4DhWoRnbehJUblMmBTWwbmey6js4oAT/wA1UjGEmPP8qyeIztRXKBCRw/WnOAx6XErVEKRO/UT+VFOZh4gvREJw7/8AFWneAP1qOMVC0lVhefbr1FJctzIgqWr4lRv0MfSmPaHFNpaUsnVI0pAN9Vx8t/Sh5MjVUKiDlCMMqCsi4TH0n86JOOIACjBJgc6yeCz1KRCheEqCf5yAAL8BaT6U8yQFyVuXUb+XL0HKqDM6igYR+nW7MOdlSbG9BZm9oRq3AIny/K8UyYYCBAM3J9/ypV2seAZKBGpzwpnhEEn0ge4qTlY94NcYvU8L+lRH9SR5SJ+gNRbz1BAAkkmNI4XIvyrP5lmJN0TOqTw2QgR76h61dkXxahwBI/ut73PvV0du1wjYlqyJvsMgKAprg8MPas3gXlSK1uD+GedNZO0F0+MXckpkEUuewEm21NqqcVQwxEYyYlbvFbOEjernGxHCpOO0EtajUhtwRVVFARVmR0zSxpctuEWIBOrlY3ijsyck0Lh8BKVBWy7EbWIjcV3UtS1FsKjlc48vWsrJULSLnwgDl+KZpY8z/B7w2UFAJIPnPsONbfPOzreGdUNQDRTrAJlSjMFMkyY8uIrE4x4GY2Fuu87cKSQ7qbrkFAwm+/ZX2gBDrTygmIWFqIE7JIM8dq6Iw+hY8C0qH9JCvpXE+yeGVC1JAJUdIJE7XMAXMyLVbmjGIZdCvGysfC4kEJ4cUmAOY96G2QepxiDqcjE/mdjbwwC1r4rj/tEfrVzlptNqW9m85TiWgsRqTCXByWAJHlO1NEJAq5MDW4lxDq2yFrPESALBMiNvWB1puw8hwShQI6fodqAzzEI7tQ1JnfrIgj8qngGVblYXaJiFdQefrzrvFySJNjEJD60SCCJ5wobjziDFMWmhWUzIlBCj4QFeEA3m90jpNydzWnwjhKQTE9Db0NcZLKImf7NMKOrSQT/KY+VAY/sy0lKlBS5A5j9KcPNrb8TcqR+Js3IHNBN/7fao4rEhaTpMgxcdSIHn0rJDN7zfOFCLoRBgezDRLsqX4VjiP/5oVe3U0LjezTBBUlaz0kDf+3lWiaXAetMuhPuhpN+nGh2G5SVm1j78dxYT1qeTd7hBgxjZEyGNydpGmATI4n03FU4ZsIVYCFAD36+Yp+63rTyIuPWxFK8Y1cHid+VGxZDcpkwoRVStUjf9KkVExUleISd/zH62NUITB3rXU2LmCwKkg+IShf8AmjUTt1B/KgkpkiDTFAj/ABXNKEzxExSfHOalxuEz786cPpIEJnUfl1pa3gbnfePWw+poLvUPgx/zGXZtgyA2eTd/JJH602wGMxD6G2mFttKT/qLUQVGNglEze0mre0KAGrq0SNOqJPiiyRxJ6f5GPwDTCVd04Ftm4DmghaVcFczexHXpQcW4XNRWafCZkrFKGFxSi2pCjq0SnWRIAkfDBIPXw0uxGIW6VIcUe9w8oKgfjA1ELjrb2NOOzOWr78LdPeFI3IgrRFiAYOscjuLcBR2PyRCe9UgXgLBH4m1235hUfLnRWcA1A40PeZt5lWkneINvIHb5U07MEFLiYGoHUDzE/r9a8SiUkdI+VL8LiSy6FcOPkrf9asjblnW1qbbBG4NaTBYsaY5VlcMubjjej2ndNOhgwi+IFdTSfvA4VW49vShWPAvVv72CKkp7S7NLlO1Bx4ATULRQWNxIAqoTcGzGoBiH/wCJHOh85zpDDc2KiYABBv15CqVoKgtRVptYgSY4wOfofKudZu6W1/CoCSfFE+sbHTJjqKT6l+TUsnFjIEvwL7uOxCtZ1FDRVMGBccvbzIoztv2ZT+698lBDwLYV11W243Iv0PKqf2e40tYp9wCR4BHOSSB6kD2rb5s6Xm9KhqIQhP8AchWqR/uj1pDJnXE4+k18GJmxgAd5nezGAaw7SJgkp1kk8DxI2EnboCTRGZ4kOMLdNwshCQRsCY1DzMH0FLsU0Ww5rvohIHAkAGeu8AcIpQ/jSWU3sCQocPCdY/8AtFLeiXPqXsmOhlU8B2qFfs+7QoYcW2sBIcVuOChb0EV0l/MUo3kAiRaQfUV+fyvu3bXg+4rqGSZ5LQaXdJjSTeJHwmtQ6mDkWmlubPJWdSRpsZHruKKyjOdAIUZkgjyAgn2ApXiF9IoR2jcbFQfcxvmmZh8g6dICrHcxxn/FENdpFNqEDUkIAiwuBc/fIVn+NWMtSajiJerFTbYouNAwqWzbUbqbkiT/AFJ89uNqHgIKmx8IUlaeNlTx4+JJPrTkEHyj7FJjhYcCfwQInhBJ0+Q/OsRGsT0F6MqfxJQh8jfvbeehsz6b+lU5epx9sgqSE7GE3MiZmeM8qJeZH/5CjsCbdVNtify9TU8NglMJSUSoEDvEcZ5p6/08anxCmqijFoIcgcyP9wKR9RS7HJ0ykgyPvfam2ekSlabidQ+dC523CErncCfM79RVl8Sr9opwpJJHrvxH+KsDXShEmLz1FG4zFIbR3iyAneT9BxmtTp31Uw+txkOGHmXMN8qJU4EiVcN5pNmGalLYcYbDiYKirVCQBc9dRvb3q/FPtvYF14yUFBsDe34Sec2NEdqiyYyx3NFgsMNJcJBkSI5RNv1qpOF0pQCLqUk/PUap7EuasvZ3JAKT5JURTcplSfOaz3chiD7x5RrUUdocSNQBc7lCRKnIBUCdkoCgbkXPSOdJMswf7w6f43ejiXG9IgdVEfKnGeAjEoUlAWvQQ0gkAFRMqWrkEpAE9RUMGh0OS8+hKgQShGyfNXE9AJPzoy6Ar9/iCbZ3NhgmkNsiYShu8/hTAklKvw1zbtR+0ZallOHAS2CoBSkypWr4jySDYx622rQ/tDxik4FwFaipS0IMngoyQQmwlI2vY9a53gUuHDp0JRZSiVEAmSeuwjlV8aiuRha5GhNT2Sz/APeAUqAS4m5iwIsJHlaR1FMMxw0yRwj5gD8qwqXFYXFNKUYQFDa3hWImOX6V0dSNQJEEf4MbelEJo2INlrUl2WzGR3Z3Tt1H+Nq0Lzl7cqymDwRDsjgbfP8AKtO8woJmJ+o8xUM1GxIAlD6oAjnUkPm29UNeKTwmB+tQzPE900VgXG3G+wt5kVP8Q0gICY4QtZHKqHmgAVLNheawxzPF6A4C4AoSlWtKweI1JIEJVwjnS53ti45pDg/iAxpQLWt4UiSTcbzsYrnzOwhf4YAi5qsxx53JUhPBIsT1UrceQ9axOeYlFha0233503ay7GPklSQyg/icMmOegH6kVhM0SQoiSRJvzHP1oCISbJhXyIq8VE1/7LnE97iRYjShSZ6Ej2vW/wAc8lsFR2QJ8zc/WuSdi8QEOOE7lASPVaZ+g963eOxGtopnwzc8VRePe59qzus6ct1F/pG+l/8AlcUZy+AkajvKiOZN6ybbxUvTpkFWrRtqtA+V5ppmn8RxKVrCEbq56BcyOBOwG8kUvfx+t5awIChpCQOAgAE8LC/OtLEtagMhLEy3PWNLIDABaU54yPErWLJBPIAwPPrcDJs1Wyud07Qfv7mnHYx8fxUH4yoK34CRYTEyd+o5UB2qyvundQEJclQ8x8X1B9abK2JmBvi4GbMYwOjUBB5Hgap0j7/Sst2fzQhQQsyk2STwPI9D8rVrCmqrrUo2jJBo+lENNxVaedWt7+X3xrjJDTbvuaRJFvvflQrrgV3ZG2r6Tb8vSpPLWpMFCb8CvgbGbcj1qrA4YjwKOohUzH9PnxM/OsfDj5HU32oLKg3r79M37wQeobaIn1opvFS3JEKEgg/zD7nyqvAtwt7/ANwH/wCNug8wCVKQSDpKgBpBMkxdXACwvFWXGSaMITBcyb/goiDA3G3W/nS8r7xgp/Egz93rR4ZpKvCbgmAZJvvBkncbH6VmM1bLDi0jYjj99acfpCq8gYE5QzVE7idulXYXDoc0lY1KbJKLnjbYb3+tB41hRSEiUyQFHpuY+d6CRkiNaSkuJM7JVc9BMma7GQDZMXzqXBAmi7Mdk3G31BJT3TiSQhRiDynYGLT19a0OSdksOyyWlay2twB1twjwzAEERYwPWm+GxGGDSO8Q40QAA4QTJ6lI39BSPtLnzbELcWhxShpCmrKWkGYcQdtJuFTuI413JnMV4gRyMtbw47llIShJIABnzvxM39ajo40JlOfN41Jea1QVEKCtwd4N+RFDHtGz3qmpMpUEqXHgClTCSrnY9Kzn58yKjSqKgmchffam4C1IDaVK2QDKlr9AEjziszljSe9BTNzqCl7kA3eXP4R+Ecbb8dFmjKmyt1xwlK1BuJgJQoRMcDPyFJceNL60pFgAXCdjEQVHg2n4UpG5FP8ATvYqK9Rj40ZH9prtsOJOlWpd+gSBPNXiKj5j0z2TAFmCYGoxO3y61520zNWLfGmdDYS2mbEqVcnoSfoK3mA7INPYXDIQrQopbbVI3cWguqUL8LCOlMN8KAS2H5uU5tnKCqSNKoIkpmOMTOx3t0NbbsJilrZ0LB8BBSTxTyvy+lNsX2TYRgnEtgKU6lKpMjTIJQRJNw4mCJ2VwrE9ns3dwyykytvig7ieKZ2O9trHzrg3NaEnIhvlOs4NgC8cK8ceVCo4iqcvzNt1tKmzIPuOhHA9KkragmCE8wyYSByAFGNt6iAm6th5mgkrvUcdJZcCSrUUKCdPxTB261WpIvxA8VOISppsBThKg8oK0oSW9GtKQEwZ2Hra1QbUwygPoaaQXQFttNJ1Kgp8aSrgocOYqeHwrOlDS3dD+pSwpCJ1lWj4rAqXAVJJ3IF6njMzwzCP3jDtpS4vw+KJahCgAlO0FIIMbxzowKjVH6fWNZMWQ23IG9H2UdxX2hWYYYkKSqUKKOI2CxA6b9a5Tn2V6HFJ3j59fcV0zsljFOOvAkhS0qiSJ8LgUJnjCpgVj3MEAvQtSdX8Q3hSoRceU9R52gGgtSR7SrYFNFWsGq+8zOW5XLgUo6UIuozG3DzP0pzmmeBXhbvyA2A/IVBzAOF4MOKUhGoBQjxgEarBIgyLgxO1W43J/wCIGxDbClQkX1K0pJ1LkT+E7nlEVV3UMOXtf2/zLohAKqfO4qwqkKQVEkqJ8RiB5CSDap4DKO9XOq0gxxhRF/QGfQ0bmeVDugUwiSbbwlJj34+flRHZxiQpN9YUlSIJkCQBJ4/CZrmy1jLgxoY9hSO0UsJGGeU5BhOpCgL3O2+wMe9Vu45eMdJdN9J0AbJi8AdYueJonNFBS8SRsqSPTxClWSrh1Bib0bE5ZdzM6jGFckeYZhssMptx/OPzrY4dowJ5VBTKQZjn+X6VeHN4FGAMRZrklNAGvSQNrDrFWtKHGqHFca4AmRNYkqUASdKTwBmf7tx6VPJm9S1XJgQk8SBO/W8elCYpvmXEj+cEFPqnl6etP+zBGkpKQFIieRBEhQ6G49DSPRIL5Gb2cnjQleSIlzEJPApsf+hNIXn1oUW9N7JSBcyBc2tFavDNBLj5HEpP/aKAxuJlRkesefLc7U8eN17QSltmK8LhyUrbJhaYAPC10qpZ2mSVEKIhSdx+Y6GnZsdQ4iOW21qDx57wEdKujBtHzOZSNic+xziluKQCUJCQSobkk8CdgIqPZfK21YkQ8hahP+r40j5GT5mq85w4JX3pVoSYSlJ36wPiMmAK97Ms4oOp/d2kNDgTcgHiozvHO3Q0uy8LF1Bk8jdXOypZKGyXsQpQSCVaYbAAv+HxfMVwntdm4xjxcshCRpQLlREyCokyVHf/AIrp/bPMSxlzxW6FKWnu0xZJKjEIG6oEyo/8cOWZI6z8q7p18wOUzVdmi0ELUnUFD4SlRBBHG1aXIGUYrCPJEd4tRK54kHwkxwMdb6uorF9mypKVCNzb899q0mT5gW3pXrIQmToRIgyJUfii0+lA6lTuu8Yw/KCJNGYKxGFfwitQfZTI1C5COB6gW6gg3vRTmHK0shZ8Ual9VI8Mn1BgdTROP7R4PSl3Wk6rWSSY6x8PrQTmbNh5Q1hQISBHwnUkGxNp1E2POh4eRb5aH/sluJ+aLUZegKSqxHea48gPzSfetzk892gD8CUxwg6QZ8wb1gQ2svLQ3qVOwIiOYJ29Zpris0BSEqUEJtKZ3gAXPEW22pjNuhC4CFsx/jMalzEd00tOkNEkcCpKkm3D4Qb9axGaYcB1Xrt1gj5k02yZba8QPEYQ2pSQmbqMASRYAAnexkDpQnaEQ42o7KB+Un8xXYfhYCVy2yE/WO+x5DaQP59RPpb12rUlPG01kcoeBSmN0R7Gbe4JrUrJ5zyrsw+KZ6HvciTVqHIoUruOvKq3VHWEj3qtTriztQYeacBgqBTEcutiPCSN/rTpzLyAhaNJWlBACxzRoGpQ3gHcgnrSnOmisxpkwY28O3imd9hHGb2mm2XOLW02VkzovsDPWLWqCdQ6syKPr4/T3mdwLzuFfK1NqCRxNwdQLZAjwkm17GKWN44fu7jSEglZSSowFnSFlQnimeHGK2TjwT8RgfpWZxKG1KJCEieXh5j8MTud+dHQE/j8SmTql7MB5/Xe9e24JmrCHcUVoUAnwQpJKhr0J3m4Nr6YETBsJjmDyx3KlSSmT4txqCUwSN9yJ350XgcoQ8rSps6SkqK0KUEyFEJCkgxICdQBB+dUZilosFTRQROnwDSJSq/gPwE8hvWdlyBsle2v2Y70yUv67ksc/JKwBoUso8iPEPQyR6igOy2MUpx9Sh4tCbDzP+Kb5Zgy5gVLTBUlalBMTIHCOdp9Ko7N5WWQpxcJU6bA8Bcj61xyIMDJ5BqNryZgR2/1M4UEzP4lKHuCKW5coBSZ2NjF/WPvY1oMW2lGtMyttxJI6KMT70oWwO9JHwlUxyk9OppzA13M7qwLE2ODnSNUE895HA1akXoXLxCY5bffKfyotK+gJimfEyCNy+eVeR0q3D33G9VOUTjS37yt2ajlHeKd3AblUgiSeETytT3s42SSZJAaCfPxqg+wn1oT93WpKtKCBe9uPIzHO9aLs4yhDcDTq4x0sB5AAD/mk8CEIbm/lyblGqXHk81NewTqJ9reopendKSq+pRKZH9UnrJIj19GwwoLz5k//r2MfhO534VmcRgSrEaDsFE+gA/IV1kGGRVYEX4v8Q7FClQWQqKZFCk+GdQ4EnxR15+dLsTZQ5Ve6NyuNdVMR2rVoxKYGqEkpSNyrmegFKcpzhaHipX8WPwJOlAm0E7qJ296N7VYcqxKoUQV28kJiY8yR86Afw6W0pbRaQT1k+EE/M0bJTNvzEHJVSfaL+1Gcu4pzvHDAv3aB8KEjkPz8qg12fUWwsqANrRtNwPPjRGOZEKIFggJHp/mmWHdU4gNiAlA1PLBEzMlKY4336VYUBqItkY1AssZSkgPBelIJhE6l9LEQOZJFajK/wB4UsljDBhKoBU4oqWoCdgTaJO81DChrwqEWbIj/qImfaq8uxbr6vEsow6AE6ti4Rueg+nHc1n9SLHL/P8AbzHelyFiVI7eYJ2zCGUoBQnW4pUqBJsmJvYG5jbnWOfx8pCRYAkgepij+1ubjEvyj/TQkIRwsLzHCTJ8opPhmpVYTf58Ka6dCmMcu8jM3N9dprsNiVLShKPDYSvYCN/M22rZdksqYAQdAUShOtbgCzNiQJEADaANzxrEP4daEtA7wQfMb0xzPMFt4fDhpwSprxBJEzEBMeZ2oeTHrXmN4SCTy8CanAlsMOqSkAvvrWEgRI1aR/bCZHnSHtWj+GlW8LgHzBFXZLnLQwyStxAdMpSkqA0Ik7DmbxPAilfa54L7ppCkmZWVAyBwG3raqIpDiGd0GMgS7s++CNKuKgUnqk29CZ962eDcOmOVY/svhkmFnYWb6DYnzN71sMOvwagZk29KLlPiZYFtcvSOPLpUmm7gneq9d448fOvSeFBlqEWZyqHGwJHAqG4BMmOtk19hMW6nvEaCSFQP5AYlatQ2TJ1RvJIqzNLuNymUgpBj+pQH6D++iljQl6bDWSk89SUk/wDdIqVEq7VE2YYgrMXPIxc+gqvuIE/XpUA8BtvzqDjylJIk3ETTdeBErBNmZ04V4OF9l0pWoz4TFuAPAiOBoR7OFrIbeQhWkmCgd2qf7YHyG1GuZktI8CJiygeJFrEGkhJK1KIAJkwOFDZFOyNzbYIAPT/1HuV9oBhRpQlbi1Jggr0tjxKMgCSTB6RzqhecktoQWEkNqKgVrWsyTPE7cI5UJlzcEKUkqSqB5fZH0ojN9AhKAoSbykp+u/pVBhx3dbkbILA6nqM2W5IUR4/igRxkegn51dlODJKkn59D9+1DZLgStXlv6iPpXQspyNKlAjjf86JjQdlimcnzFTWDgb1YlB2itf8A+hwNq8XkdqL6ZioAmew4Gk9KgtEXp+3kZ2Ne4vKClO00RgaqVCCzH+UtBUzBVwnYRBgDieJNMHATA2XulQ+nlzHEfJdgG0usBSCRtckkiOIk2NHtkIkqUVBAJJMW9hyB6+9KHRAmutMLErwT+pbitpQ2SOXxyPQzSpbRLanB8ZVrHlsE/wCwRR+BIbKgswQ01q8/HPzmqsEk9y3IvFx5SKqe8LRUEj6f2gjpBEg2PGkuNZ1GRzBimeNw6tfgsCCpX6gczQboIknaK5vaWxEAXcy3arCjvELO4SR0uayrp1PK5C3t9mtT2jzJKldBPyAP1n2rKYdYieJueVMkb+0yuoyAqQPeQxDgSk+GxBGrVG/DjNLskxndLUk/CuQZ5nb0NE40g3NzzP3akzq9Srbc6ntF1WxU2LrWpKQ2JUqygP6Y95BHuqgu0Dqm2g0k+EmVEc1DTpB5RJ9as7NZiAClU6oNz0A29CSfSh+0YlpJNiVTHmD9KRAIycfFzbTp0PTeqfmr9/czOIbJvxUYHlWgy/s44psKSQCRqAm54jhy617lmTyQTtoMdCoEfStDicalGkKsII9Ujbzq+XMbAWF6Polotl7QTAYrvS024PGg7/zpIImDsefrSjN2Sw/pG060H3I+dvSqcRmx78OJGkhUxvvqCgTxuOHWiM1zEYjQstlKkpuDccxB4iiqD5iGbjZ4yWDyhKhJVNrAbeU2J8/OKbZTkKVaSAkAKXqgb+EBPsTNEYLs3jXEBSWglBvqKki3O5lIjjExYRWiyPJlMNpC1BalkqUUmQJgQnnt040nl6jj/MIXGiN4i7BYbQyk6YUZ0jjEmPcEU9wjGltCOSYMdBf6VN46TqWAD8gOX5fYqwOAEgkTG3Kb+lVGbkfqZ2XCdUND8wbuvEpXP/mpAx4jwqaXpMQYP39+VRWJMev30o3eK8SIO63K0KV8KQVEeRBH/cE/7TSzHY1Tm/nHnV2bZ0gDQ3cxBIpEp4k3oyCoJl5d4R5X+lWobPQWmgg9e5ohL40mbWPrFXLGU9BfeN8PlmHxCG0BKSot6gsJ0zoISQoi5MgmTuDWG7UYAMPhCQE+ETHC5E11JhTaG+9bDYgLRDYESFRuIg+Ez1J5VzrHq/ecS4TeNIHW4Sr5KPtSGFiXPtH/AAI/7C4cWCkjStKpBg7ASL8Jmo4lnDBKS3BDhKUqCQkKN5jT0B9qty3S01LiSod0ZSJ8RVAi17k/OvM9S23h2yhIRpAcAvZaklJHiJjfbnUv8/ncGhJEQdkhLyuRt9CPmAPWuuZMykIsK5H2QV4ieW46GZ9jHtXW8nVLQ4dafXVwecbEaEVJCapbHWi2UVAYwXESrutq9WzIojRUgKtyNyeOpz3sFnR0lpRuVApkxwEj2FbfDI1hOogJMK0DYzcaibnaY6XriOVYwtOJUOB/UV0V/tKlpCVT4klSQOelSFA9PCVJoABBowfTdVwQqZo3G0rxCwpKVDu2zcTfU7ehszzZCG1FMW1CBaCkKP1FLF5ylGIUJHwN2ngVKJ9pNYPOc0K1rUkkBSln/cT+R+dXVbMa6nqqUBf3qafF9pAlcX+ECeZIMmOvhpNmOfFZTpkQIVyJmfrSLMX9bhjbwj2AH1qg2oyjdzP/AIh6IueZziNQVPKKVJX4QKJxpJEASTYffDzoVxIHGQNyNieQ5irk7nJ2gOIPA+tfZfgi84E8BdR4W4V4puZV7U/y3DpYRDhhShPnPLnyoGV+I1NHosHqtvsO8V4VspfAUeJnlcGfmY9KYZsouOtt8Nz62qp7EonUBawumZnffawo5rDkEOK3KUjrI3mly2wxmumEUca7F2T9IwDiASkESItynb6Uj7S3F/i6HfzTwMWkVaVqgWkEEmRH8xve8Ha30obPUGASZt8+QHCqotMDC58nPCRUcYfJWw1zKQbnr9mkLTRum0GdzFuNanCLlsEXlNvUVlcxUUuE/wAkD1uR+Z9anE5JIMH1mHGqqQNTW4DIsQ0hDmBxB0rQklpZKmzxUmeA1AiCOYmh+zONOBdLWMLzJkBLRSC2rVYq7yYTBMyLQNztTL9mmbtpS606QE94C2TsOaZ4CwPmaPwWA/ecU65iUBwBMgKuElRACRNrJkfYpR8hDMuTt7+fpExjFWhr+0ZP4UuEKV4h4iIMgiYE+YvX2FAK7wVmx/tm3nuaoGSDDkhha20blsnW2AYuAq6B5H0qjM83QwdKSkkK1FVgL6ue0TSytuk3HwzZFoxw8QLAX+/al2aOBplRJ8Rt61bkeYJc4KKiJJ0qEnhuI+fCmDuXIXBdTqM/DwH6+dNpl40Gmc2I0Qvmc8w2GccMIQpXkPzpi32ecH+ooI6fEr2T+tb7QEiAAAOAED2FRgffvRj1bHsIMdKPJmEXka4htC/NcD2HCrMP2YeIOqE2O5n6VtnHEpHiIA5kxWZzvPVKUlrDHUN1qGwExE8ZuLflUr1DsanN06KLguZYxDeEAQkJUoAqCVEpC4AgTtw2gUo7OZdBC+Zg9LfnPumqe0PajvlIbW2gISoAqQomwIH8o2HCrR2hCfDh2yTEalD3hI3vf1NcmN67d5xdAp95onzpJsVQgqCUq0SQpEDVNk8+k71mO274QAy3JAANzJ3m55yT7U77MqccGIW8boSB4gQAfi9NhWIzNwuOlQuNXyFvpeuAvJXtKouofkDCtepEmPEQN4PEDjEwRXU8hehMTWEynAAISvUEEGUOcL/EhQO4B+tPMLnbKTBWCRc8vQnej4m2b7SvUAGhN/h00e1tWVyDtEHV6QLXGrbYDh71qmtqKRfyxddd59Xq01MNGov2SfOpRLMu3afnsUS5iSoAKMwSfehyn7+VTStIiR9n/FcNzHhy8drXrXvpKSedjHzoAiakkyCfpXoYXIgXMwPKrASwsyLfXzod10cwJ4zG/ntR7uUPKT4U6j7D3PGlON7O4oGVNrPlffy4/wDNV9VbqxGU6djsjU+cAm5KvKB7zZX9pUKFew6tQB0kf0qSQPMpJg+dDrwDwnwOAD+lQ/K1RSh5RIhW0HVaOkkSPKqgkeYxxB8R2vDIWW0hTYTsoJWkqgXMgKJA/W9UZm+TKgZjbdI6bG1WYDCusnUs6gAYTJUBO9uFuIFBK/ir2ABIsIt60A/E36TU6fjiw0O5P/IxybA/w+8Ugbym0+o9Z9qLffGhF9ySfv1+VXNIAACeAgfSoOMSb3AECf8AFC7m5qr8OMKPvBChNzJgwSJtIM/WgcyWDGqb8OJ6DkDzpuppI2F/vnegsVZQO6j8PTr086uDuBdRxIi3C41xAIBOj+UcJ2A/SvHn9SvEDO8WAvFyRVweSBpBkCStfM8Y6cK9xJi6vjKdo2BiB0tf1q3ntFSDwrl2jjA4dLaQCepvANEN9qHcMAGlAt6hKVDUI6SZEedZ9DyjEmwpll2Ul4Eh5lvSY/iHckHYdPqehqnpK3z7ETOY+Jfje1S39WouIm9gCD6RPSKSLxgCpupX9ewP/TsK0COxeJWk6XkKH9CjB+VSY7E4hNi3rHRxP/kKJjxIulqXydRkIH7H9O0T4fHOKsp5SRx0XI6RIrZdne0jTLYQ68tcXCigzzgnUqeFTy79nZV8YW36oVPsK1WC7DYdKQC2lR5qAJ+dEfAjLR1FxmflZMowmasvAd2tKget7f0m4o9hi8jbj9BTLA5E238KUjlAA+lNGsIkcqonSqvcwp6gzGZ5kgf0A6gUkwUxxEGQQQRQSey6kI0JfdSk8EpbHz0TtXRu4FVnCpovoodSnrHvU5kjsZhgZUHFXmVL39BFFZk03h2FqaShtSU+G3E2EkXNzW4xGWA7UC/kQWNKgCkjaubp2Or1LLlQeNzhea5i622WtYIWZVAUNRFrSb/8V5l2WuwC22o8iEk/PY/4NdkwHYTCtrLgbBX/ADLJWR5aiYp03k4HlVvRIg1cCcdwnZPFOi6Qgf1GPkBT/K/2f3BdXq6JBA9966c3gUiKu/d7WooxitwRO5nMryVtuyUAR9/nWiZQeVetsAVelFTxUChKlidmeJRVeITKSOdXkVB4WJqoFGXJsT86qZN9972NRZwSlHiQN4EmPLjXTO4Bmw+/+DU0YNKbiAI4eXlWZ/Et2kJ0YvvMngciBAJ1DoQEmOtzFMmMrQgggExtP+N6ed1UVYaOX5z9mhHKx8xpcCL4it8Rf7FXYUfyqnn98KNS0DVvcATFUO4UQZLqhzPShnMqwyl61NAqNzdV/QGJpkMPIke9fJZk1XY7SYqVkGEUZLSr8Na4/wBuqBQ2YdlGFojDpSysGQdMg7iDeY+71oP3c18MKRxiu5sPJlho3U5/jMvdw5h1P96QSg+vDyNK3MWOKgPUfrXVkoXz+/OpIw44pTvyFFGX6RkZ9UZxjEZwBsR9T7m1LHscpc9fcjlPKu6v5a2uNTbZHVCT9RQwyDDzPct+iE/pRVzKP5YLIzPotQ/T/c4lh3CIgAngOH+aPayvEuQQw6qTJJSRPqRFdpRgkJslCR5JA+lSdTEz971J6keBBcLFXOXYPsnil/ElLY/qUJ+UmnmD7FqHxLTA5An61rCsGj8ubE3o+DIznWoHJhRRZ3I5DkHdpgExzrQNYMJq5EACKiVdaZNjsItdydeaK81AXr1DgNU9MnZnch4k0irEGqioV8F1fjIuXEVXqG01EqFVG8RXcTLgjzCQ6K872eFUttk3qaE1253wy5JFeqqKRX01NGRqSAqUVVNVKfirqDKNUKFe70IXrVJT4q9GUhJNt6g6RpqnvRFDYrFiIHOq9jZlhsUJ/9k="/>
          <p:cNvSpPr>
            <a:spLocks noChangeAspect="1" noChangeArrowheads="1"/>
          </p:cNvSpPr>
          <p:nvPr/>
        </p:nvSpPr>
        <p:spPr bwMode="auto">
          <a:xfrm>
            <a:off x="155575" y="-1608138"/>
            <a:ext cx="5486400" cy="3352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ata:image/jpeg;base64,/9j/4AAQSkZJRgABAQAAAQABAAD/2wCEAAkGBxQTEhUUExQWFhUXGBwaGRgXGBwYHBweGBwaHCAcHBgYHCggGBwlHBwdITEhJSkrLi4uGh8zODMsNygtLisBCgoKDg0OGxAQGywkICQtLC8sLDQsLCwsNCwsLCwsLCwsLCwsLCwsLCwsLCwsLCwsLCwsLCwsLCwsLCwsLCwsLP/AABEIAK8BHwMBIgACEQEDEQH/xAAcAAACAwEBAQEAAAAAAAAAAAAEBQIDBgcBAAj/xABBEAABAwIEAwYEAwcDAwQDAAABAgMRACEEBRIxQVFhBhMicYGRMqGx8ELB0QcUI1JiguEzkvFyosIVc6OyJENT/8QAGgEAAgMBAQAAAAAAAAAAAAAAAwQBAgUABv/EAC8RAAICAgEDAgUCBwEBAAAAAAECABEDIRIEMUETUSIyYYGhcfAUQpGx0eHxwTP/2gAMAwEAAhEDEQA/ANYlMD0obGK+HhKwKKml+aGyeetMV58Hc2Z4klTJHHxgT0UY+grGZk1EKT+GCPW49jWvwSv4U7kKc+S1fpSHMWviHC/sq49qtjejCMseYF/vG0rjcTbnx+c1foA6HpSDshiLrZP/AFJ/OPka0zivP2NbCZLE8t1GD08hEHUmL1WUyfOiFr6H1Fesp8RERx86MhsxYihIs5fI6e1XrwaeQnypmhFoqwNU4KixJigYARXv/pw4+1NW9JJHKqnXwLDlU0J3xRW5l3Dl/ivk4EDl6X9PnRmvUoSfQWo9LYj3rqEvZA3EWJwN/DA4Sb8DsJqxOUJFzck8f02FM9IBqK8QkbmpoSvI+IIrLUxaqRgOdHodB41aodaihO5MIuRlvOvRlm9+lMhETwr2J2rqWcGaIH2NPHjQ6Z3itBiMIYmKDRgudDbEDsQgeu4irSZr1KKb/uo2AqZwMCwrvRX3kepfYRQLdKISNqudZF5E1UwBtvFCy4+GxLo3KVrR9n7irMGgLVCVg6SNRB+HzjY9KxfanMXFLltSktoMAgWWoG/GY4WpEMQy42UJcdRCy8tlspSpxZghSXSCCEwYTG/KxpJ3Yg8f695p4+hNAsft+/8As3LuBxRxDgWtpWFUPDp1JcG0RGx5mTPSrWcpU242W1K0+ILClKVIixubEEdKLynHJxGHS6htadQNipJUDte9j6UtyNjHfu0PK04jWYUrQoaeE6BHPr9KjFkLD4gRXv5/pqByJWrH6R0GPv72qxLXpQGT4h0qebdKVKbKfElOkHWmdiTtTei3F+FQNSB8/v61JSeVXgCdMiRf6V4UfT6V3Kdxgjo3+/v/ADVYbJt50WWwbjn8xVjbFcGkFZiv3LGsWSXNOw0nUPQGYqnEY3F2167KBugcP7b1oML2sZUBqCkHlE/MVHH50wtMBdwZulXI9KyuT3tZvhcdfC/5mZZxWM0kJUseJdg2DcqJ/l5mgX8TizY95It/px/4VscH2gYBcBXHjt4VbaUnlzJoTH9oMMSSHCfJKv0qORv5PxDBFveT8zJYR99p1LnjkHjaRxtaunYbMm1oCtpISekjc9JrnWPzZpRtqJHSPrReS5oDNiIBCgeIItty/IU7hN6IqIdXiWuQNza5e53gUZtrWB5CikNEGfT0rG4HMi2BvYqP+4DhWoRnbehJUblMmBTWwbmey6js4oAT/wA1UjGEmPP8qyeIztRXKBCRw/WnOAx6XErVEKRO/UT+VFOZh4gvREJw7/8AFWneAP1qOMVC0lVhefbr1FJctzIgqWr4lRv0MfSmPaHFNpaUsnVI0pAN9Vx8t/Sh5MjVUKiDlCMMqCsi4TH0n86JOOIACjBJgc6yeCz1KRCheEqCf5yAAL8BaT6U8yQFyVuXUb+XL0HKqDM6igYR+nW7MOdlSbG9BZm9oRq3AIny/K8UyYYCBAM3J9/ypV2seAZKBGpzwpnhEEn0ge4qTlY94NcYvU8L+lRH9SR5SJ+gNRbz1BAAkkmNI4XIvyrP5lmJN0TOqTw2QgR76h61dkXxahwBI/ut73PvV0du1wjYlqyJvsMgKAprg8MPas3gXlSK1uD+GedNZO0F0+MXckpkEUuewEm21NqqcVQwxEYyYlbvFbOEjernGxHCpOO0EtajUhtwRVVFARVmR0zSxpctuEWIBOrlY3ijsyck0Lh8BKVBWy7EbWIjcV3UtS1FsKjlc48vWsrJULSLnwgDl+KZpY8z/B7w2UFAJIPnPsONbfPOzreGdUNQDRTrAJlSjMFMkyY8uIrE4x4GY2Fuu87cKSQ7qbrkFAwm+/ZX2gBDrTygmIWFqIE7JIM8dq6Iw+hY8C0qH9JCvpXE+yeGVC1JAJUdIJE7XMAXMyLVbmjGIZdCvGysfC4kEJ4cUmAOY96G2QepxiDqcjE/mdjbwwC1r4rj/tEfrVzlptNqW9m85TiWgsRqTCXByWAJHlO1NEJAq5MDW4lxDq2yFrPESALBMiNvWB1puw8hwShQI6fodqAzzEI7tQ1JnfrIgj8qngGVblYXaJiFdQefrzrvFySJNjEJD60SCCJ5wobjziDFMWmhWUzIlBCj4QFeEA3m90jpNydzWnwjhKQTE9Db0NcZLKImf7NMKOrSQT/KY+VAY/sy0lKlBS5A5j9KcPNrb8TcqR+Js3IHNBN/7fao4rEhaTpMgxcdSIHn0rJDN7zfOFCLoRBgezDRLsqX4VjiP/5oVe3U0LjezTBBUlaz0kDf+3lWiaXAetMuhPuhpN+nGh2G5SVm1j78dxYT1qeTd7hBgxjZEyGNydpGmATI4n03FU4ZsIVYCFAD36+Yp+63rTyIuPWxFK8Y1cHid+VGxZDcpkwoRVStUjf9KkVExUleISd/zH62NUITB3rXU2LmCwKkg+IShf8AmjUTt1B/KgkpkiDTFAj/ABXNKEzxExSfHOalxuEz786cPpIEJnUfl1pa3gbnfePWw+poLvUPgx/zGXZtgyA2eTd/JJH602wGMxD6G2mFttKT/qLUQVGNglEze0mre0KAGrq0SNOqJPiiyRxJ6f5GPwDTCVd04Ftm4DmghaVcFczexHXpQcW4XNRWafCZkrFKGFxSi2pCjq0SnWRIAkfDBIPXw0uxGIW6VIcUe9w8oKgfjA1ELjrb2NOOzOWr78LdPeFI3IgrRFiAYOscjuLcBR2PyRCe9UgXgLBH4m1235hUfLnRWcA1A40PeZt5lWkneINvIHb5U07MEFLiYGoHUDzE/r9a8SiUkdI+VL8LiSy6FcOPkrf9asjblnW1qbbBG4NaTBYsaY5VlcMubjjej2ndNOhgwi+IFdTSfvA4VW49vShWPAvVv72CKkp7S7NLlO1Bx4ATULRQWNxIAqoTcGzGoBiH/wCJHOh85zpDDc2KiYABBv15CqVoKgtRVptYgSY4wOfofKudZu6W1/CoCSfFE+sbHTJjqKT6l+TUsnFjIEvwL7uOxCtZ1FDRVMGBccvbzIoztv2ZT+698lBDwLYV11W243Iv0PKqf2e40tYp9wCR4BHOSSB6kD2rb5s6Xm9KhqIQhP8AchWqR/uj1pDJnXE4+k18GJmxgAd5nezGAaw7SJgkp1kk8DxI2EnboCTRGZ4kOMLdNwshCQRsCY1DzMH0FLsU0Ww5rvohIHAkAGeu8AcIpQ/jSWU3sCQocPCdY/8AtFLeiXPqXsmOhlU8B2qFfs+7QoYcW2sBIcVuOChb0EV0l/MUo3kAiRaQfUV+fyvu3bXg+4rqGSZ5LQaXdJjSTeJHwmtQ6mDkWmlubPJWdSRpsZHruKKyjOdAIUZkgjyAgn2ApXiF9IoR2jcbFQfcxvmmZh8g6dICrHcxxn/FENdpFNqEDUkIAiwuBc/fIVn+NWMtSajiJerFTbYouNAwqWzbUbqbkiT/AFJ89uNqHgIKmx8IUlaeNlTx4+JJPrTkEHyj7FJjhYcCfwQInhBJ0+Q/OsRGsT0F6MqfxJQh8jfvbeehsz6b+lU5epx9sgqSE7GE3MiZmeM8qJeZH/5CjsCbdVNtify9TU8NglMJSUSoEDvEcZ5p6/08anxCmqijFoIcgcyP9wKR9RS7HJ0ykgyPvfam2ekSlabidQ+dC523CErncCfM79RVl8Sr9opwpJJHrvxH+KsDXShEmLz1FG4zFIbR3iyAneT9BxmtTp31Uw+txkOGHmXMN8qJU4EiVcN5pNmGalLYcYbDiYKirVCQBc9dRvb3q/FPtvYF14yUFBsDe34Sec2NEdqiyYyx3NFgsMNJcJBkSI5RNv1qpOF0pQCLqUk/PUap7EuasvZ3JAKT5JURTcplSfOaz3chiD7x5RrUUdocSNQBc7lCRKnIBUCdkoCgbkXPSOdJMswf7w6f43ejiXG9IgdVEfKnGeAjEoUlAWvQQ0gkAFRMqWrkEpAE9RUMGh0OS8+hKgQShGyfNXE9AJPzoy6Ar9/iCbZ3NhgmkNsiYShu8/hTAklKvw1zbtR+0ZallOHAS2CoBSkypWr4jySDYx622rQ/tDxik4FwFaipS0IMngoyQQmwlI2vY9a53gUuHDp0JRZSiVEAmSeuwjlV8aiuRha5GhNT2Sz/APeAUqAS4m5iwIsJHlaR1FMMxw0yRwj5gD8qwqXFYXFNKUYQFDa3hWImOX6V0dSNQJEEf4MbelEJo2INlrUl2WzGR3Z3Tt1H+Nq0Lzl7cqymDwRDsjgbfP8AKtO8woJmJ+o8xUM1GxIAlD6oAjnUkPm29UNeKTwmB+tQzPE900VgXG3G+wt5kVP8Q0gICY4QtZHKqHmgAVLNheawxzPF6A4C4AoSlWtKweI1JIEJVwjnS53ti45pDg/iAxpQLWt4UiSTcbzsYrnzOwhf4YAi5qsxx53JUhPBIsT1UrceQ9axOeYlFha0233503ay7GPklSQyg/icMmOegH6kVhM0SQoiSRJvzHP1oCISbJhXyIq8VE1/7LnE97iRYjShSZ6Ej2vW/wAc8lsFR2QJ8zc/WuSdi8QEOOE7lASPVaZ+g963eOxGtopnwzc8VRePe59qzus6ct1F/pG+l/8AlcUZy+AkajvKiOZN6ybbxUvTpkFWrRtqtA+V5ppmn8RxKVrCEbq56BcyOBOwG8kUvfx+t5awIChpCQOAgAE8LC/OtLEtagMhLEy3PWNLIDABaU54yPErWLJBPIAwPPrcDJs1Wyud07Qfv7mnHYx8fxUH4yoK34CRYTEyd+o5UB2qyvundQEJclQ8x8X1B9abK2JmBvi4GbMYwOjUBB5Hgap0j7/Sst2fzQhQQsyk2STwPI9D8rVrCmqrrUo2jJBo+lENNxVaedWt7+X3xrjJDTbvuaRJFvvflQrrgV3ZG2r6Tb8vSpPLWpMFCb8CvgbGbcj1qrA4YjwKOohUzH9PnxM/OsfDj5HU32oLKg3r79M37wQeobaIn1opvFS3JEKEgg/zD7nyqvAtwt7/ANwH/wCNug8wCVKQSDpKgBpBMkxdXACwvFWXGSaMITBcyb/goiDA3G3W/nS8r7xgp/Egz93rR4ZpKvCbgmAZJvvBkncbH6VmM1bLDi0jYjj99acfpCq8gYE5QzVE7idulXYXDoc0lY1KbJKLnjbYb3+tB41hRSEiUyQFHpuY+d6CRkiNaSkuJM7JVc9BMma7GQDZMXzqXBAmi7Mdk3G31BJT3TiSQhRiDynYGLT19a0OSdksOyyWlay2twB1twjwzAEERYwPWm+GxGGDSO8Q40QAA4QTJ6lI39BSPtLnzbELcWhxShpCmrKWkGYcQdtJuFTuI413JnMV4gRyMtbw47llIShJIABnzvxM39ajo40JlOfN41Jea1QVEKCtwd4N+RFDHtGz3qmpMpUEqXHgClTCSrnY9Kzn58yKjSqKgmchffam4C1IDaVK2QDKlr9AEjziszljSe9BTNzqCl7kA3eXP4R+Ecbb8dFmjKmyt1xwlK1BuJgJQoRMcDPyFJceNL60pFgAXCdjEQVHg2n4UpG5FP8ATvYqK9Rj40ZH9prtsOJOlWpd+gSBPNXiKj5j0z2TAFmCYGoxO3y61520zNWLfGmdDYS2mbEqVcnoSfoK3mA7INPYXDIQrQopbbVI3cWguqUL8LCOlMN8KAS2H5uU5tnKCqSNKoIkpmOMTOx3t0NbbsJilrZ0LB8BBSTxTyvy+lNsX2TYRgnEtgKU6lKpMjTIJQRJNw4mCJ2VwrE9ns3dwyykytvig7ieKZ2O9trHzrg3NaEnIhvlOs4NgC8cK8ceVCo4iqcvzNt1tKmzIPuOhHA9KkragmCE8wyYSByAFGNt6iAm6th5mgkrvUcdJZcCSrUUKCdPxTB261WpIvxA8VOISppsBThKg8oK0oSW9GtKQEwZ2Hra1QbUwygPoaaQXQFttNJ1Kgp8aSrgocOYqeHwrOlDS3dD+pSwpCJ1lWj4rAqXAVJJ3IF6njMzwzCP3jDtpS4vw+KJahCgAlO0FIIMbxzowKjVH6fWNZMWQ23IG9H2UdxX2hWYYYkKSqUKKOI2CxA6b9a5Tn2V6HFJ3j59fcV0zsljFOOvAkhS0qiSJ8LgUJnjCpgVj3MEAvQtSdX8Q3hSoRceU9R52gGgtSR7SrYFNFWsGq+8zOW5XLgUo6UIuozG3DzP0pzmmeBXhbvyA2A/IVBzAOF4MOKUhGoBQjxgEarBIgyLgxO1W43J/wCIGxDbClQkX1K0pJ1LkT+E7nlEVV3UMOXtf2/zLohAKqfO4qwqkKQVEkqJ8RiB5CSDap4DKO9XOq0gxxhRF/QGfQ0bmeVDugUwiSbbwlJj34+flRHZxiQpN9YUlSIJkCQBJ4/CZrmy1jLgxoY9hSO0UsJGGeU5BhOpCgL3O2+wMe9Vu45eMdJdN9J0AbJi8AdYueJonNFBS8SRsqSPTxClWSrh1Bib0bE5ZdzM6jGFckeYZhssMptx/OPzrY4dowJ5VBTKQZjn+X6VeHN4FGAMRZrklNAGvSQNrDrFWtKHGqHFca4AmRNYkqUASdKTwBmf7tx6VPJm9S1XJgQk8SBO/W8elCYpvmXEj+cEFPqnl6etP+zBGkpKQFIieRBEhQ6G49DSPRIL5Gb2cnjQleSIlzEJPApsf+hNIXn1oUW9N7JSBcyBc2tFavDNBLj5HEpP/aKAxuJlRkesefLc7U8eN17QSltmK8LhyUrbJhaYAPC10qpZ2mSVEKIhSdx+Y6GnZsdQ4iOW21qDx57wEdKujBtHzOZSNic+xziluKQCUJCQSobkk8CdgIqPZfK21YkQ8hahP+r40j5GT5mq85w4JX3pVoSYSlJ36wPiMmAK97Ms4oOp/d2kNDgTcgHiozvHO3Q0uy8LF1Bk8jdXOypZKGyXsQpQSCVaYbAAv+HxfMVwntdm4xjxcshCRpQLlREyCokyVHf/AIrp/bPMSxlzxW6FKWnu0xZJKjEIG6oEyo/8cOWZI6z8q7p18wOUzVdmi0ELUnUFD4SlRBBHG1aXIGUYrCPJEd4tRK54kHwkxwMdb6uorF9mypKVCNzb899q0mT5gW3pXrIQmToRIgyJUfii0+lA6lTuu8Yw/KCJNGYKxGFfwitQfZTI1C5COB6gW6gg3vRTmHK0shZ8Ual9VI8Mn1BgdTROP7R4PSl3Wk6rWSSY6x8PrQTmbNh5Q1hQISBHwnUkGxNp1E2POh4eRb5aH/sluJ+aLUZegKSqxHea48gPzSfetzk892gD8CUxwg6QZ8wb1gQ2svLQ3qVOwIiOYJ29Zpris0BSEqUEJtKZ3gAXPEW22pjNuhC4CFsx/jMalzEd00tOkNEkcCpKkm3D4Qb9axGaYcB1Xrt1gj5k02yZba8QPEYQ2pSQmbqMASRYAAnexkDpQnaEQ42o7KB+Un8xXYfhYCVy2yE/WO+x5DaQP59RPpb12rUlPG01kcoeBSmN0R7Gbe4JrUrJ5zyrsw+KZ6HvciTVqHIoUruOvKq3VHWEj3qtTriztQYeacBgqBTEcutiPCSN/rTpzLyAhaNJWlBACxzRoGpQ3gHcgnrSnOmisxpkwY28O3imd9hHGb2mm2XOLW02VkzovsDPWLWqCdQ6syKPr4/T3mdwLzuFfK1NqCRxNwdQLZAjwkm17GKWN44fu7jSEglZSSowFnSFlQnimeHGK2TjwT8RgfpWZxKG1KJCEieXh5j8MTud+dHQE/j8SmTql7MB5/Xe9e24JmrCHcUVoUAnwQpJKhr0J3m4Nr6YETBsJjmDyx3KlSSmT4txqCUwSN9yJ350XgcoQ8rSps6SkqK0KUEyFEJCkgxICdQBB+dUZilosFTRQROnwDSJSq/gPwE8hvWdlyBsle2v2Y70yUv67ksc/JKwBoUso8iPEPQyR6igOy2MUpx9Sh4tCbDzP+Kb5Zgy5gVLTBUlalBMTIHCOdp9Ko7N5WWQpxcJU6bA8Bcj61xyIMDJ5BqNryZgR2/1M4UEzP4lKHuCKW5coBSZ2NjF/WPvY1oMW2lGtMyttxJI6KMT70oWwO9JHwlUxyk9OppzA13M7qwLE2ODnSNUE895HA1akXoXLxCY5bffKfyotK+gJimfEyCNy+eVeR0q3D33G9VOUTjS37yt2ajlHeKd3AblUgiSeETytT3s42SSZJAaCfPxqg+wn1oT93WpKtKCBe9uPIzHO9aLs4yhDcDTq4x0sB5AAD/mk8CEIbm/lyblGqXHk81NewTqJ9reopendKSq+pRKZH9UnrJIj19GwwoLz5k//r2MfhO534VmcRgSrEaDsFE+gA/IV1kGGRVYEX4v8Q7FClQWQqKZFCk+GdQ4EnxR15+dLsTZQ5Ve6NyuNdVMR2rVoxKYGqEkpSNyrmegFKcpzhaHipX8WPwJOlAm0E7qJ296N7VYcqxKoUQV28kJiY8yR86Afw6W0pbRaQT1k+EE/M0bJTNvzEHJVSfaL+1Gcu4pzvHDAv3aB8KEjkPz8qg12fUWwsqANrRtNwPPjRGOZEKIFggJHp/mmWHdU4gNiAlA1PLBEzMlKY4336VYUBqItkY1AssZSkgPBelIJhE6l9LEQOZJFajK/wB4UsljDBhKoBU4oqWoCdgTaJO81DChrwqEWbIj/qImfaq8uxbr6vEsow6AE6ti4Rueg+nHc1n9SLHL/P8AbzHelyFiVI7eYJ2zCGUoBQnW4pUqBJsmJvYG5jbnWOfx8pCRYAkgepij+1ubjEvyj/TQkIRwsLzHCTJ8opPhmpVYTf58Ka6dCmMcu8jM3N9dprsNiVLShKPDYSvYCN/M22rZdksqYAQdAUShOtbgCzNiQJEADaANzxrEP4daEtA7wQfMb0xzPMFt4fDhpwSprxBJEzEBMeZ2oeTHrXmN4SCTy8CanAlsMOqSkAvvrWEgRI1aR/bCZHnSHtWj+GlW8LgHzBFXZLnLQwyStxAdMpSkqA0Ik7DmbxPAilfa54L7ppCkmZWVAyBwG3raqIpDiGd0GMgS7s++CNKuKgUnqk29CZ962eDcOmOVY/svhkmFnYWb6DYnzN71sMOvwagZk29KLlPiZYFtcvSOPLpUmm7gneq9d448fOvSeFBlqEWZyqHGwJHAqG4BMmOtk19hMW6nvEaCSFQP5AYlatQ2TJ1RvJIqzNLuNymUgpBj+pQH6D++iljQl6bDWSk89SUk/wDdIqVEq7VE2YYgrMXPIxc+gqvuIE/XpUA8BtvzqDjylJIk3ETTdeBErBNmZ04V4OF9l0pWoz4TFuAPAiOBoR7OFrIbeQhWkmCgd2qf7YHyG1GuZktI8CJiygeJFrEGkhJK1KIAJkwOFDZFOyNzbYIAPT/1HuV9oBhRpQlbi1Jggr0tjxKMgCSTB6RzqhecktoQWEkNqKgVrWsyTPE7cI5UJlzcEKUkqSqB5fZH0ojN9AhKAoSbykp+u/pVBhx3dbkbILA6nqM2W5IUR4/igRxkegn51dlODJKkn59D9+1DZLgStXlv6iPpXQspyNKlAjjf86JjQdlimcnzFTWDgb1YlB2itf8A+hwNq8XkdqL6ZioAmew4Gk9KgtEXp+3kZ2Ne4vKClO00RgaqVCCzH+UtBUzBVwnYRBgDieJNMHATA2XulQ+nlzHEfJdgG0usBSCRtckkiOIk2NHtkIkqUVBAJJMW9hyB6+9KHRAmutMLErwT+pbitpQ2SOXxyPQzSpbRLanB8ZVrHlsE/wCwRR+BIbKgswQ01q8/HPzmqsEk9y3IvFx5SKqe8LRUEj6f2gjpBEg2PGkuNZ1GRzBimeNw6tfgsCCpX6gczQboIknaK5vaWxEAXcy3arCjvELO4SR0uayrp1PK5C3t9mtT2jzJKldBPyAP1n2rKYdYieJueVMkb+0yuoyAqQPeQxDgSk+GxBGrVG/DjNLskxndLUk/CuQZ5nb0NE40g3NzzP3akzq9Srbc6ntF1WxU2LrWpKQ2JUqygP6Y95BHuqgu0Dqm2g0k+EmVEc1DTpB5RJ9as7NZiAClU6oNz0A29CSfSh+0YlpJNiVTHmD9KRAIycfFzbTp0PTeqfmr9/czOIbJvxUYHlWgy/s44psKSQCRqAm54jhy617lmTyQTtoMdCoEfStDicalGkKsII9Ujbzq+XMbAWF6Polotl7QTAYrvS024PGg7/zpIImDsefrSjN2Sw/pG060H3I+dvSqcRmx78OJGkhUxvvqCgTxuOHWiM1zEYjQstlKkpuDccxB4iiqD5iGbjZ4yWDyhKhJVNrAbeU2J8/OKbZTkKVaSAkAKXqgb+EBPsTNEYLs3jXEBSWglBvqKki3O5lIjjExYRWiyPJlMNpC1BalkqUUmQJgQnnt040nl6jj/MIXGiN4i7BYbQyk6YUZ0jjEmPcEU9wjGltCOSYMdBf6VN46TqWAD8gOX5fYqwOAEgkTG3Kb+lVGbkfqZ2XCdUND8wbuvEpXP/mpAx4jwqaXpMQYP39+VRWJMev30o3eK8SIO63K0KV8KQVEeRBH/cE/7TSzHY1Tm/nHnV2bZ0gDQ3cxBIpEp4k3oyCoJl5d4R5X+lWobPQWmgg9e5ohL40mbWPrFXLGU9BfeN8PlmHxCG0BKSot6gsJ0zoISQoi5MgmTuDWG7UYAMPhCQE+ETHC5E11JhTaG+9bDYgLRDYESFRuIg+Ez1J5VzrHq/ecS4TeNIHW4Sr5KPtSGFiXPtH/AAI/7C4cWCkjStKpBg7ASL8Jmo4lnDBKS3BDhKUqCQkKN5jT0B9qty3S01LiSod0ZSJ8RVAi17k/OvM9S23h2yhIRpAcAvZaklJHiJjfbnUv8/ncGhJEQdkhLyuRt9CPmAPWuuZMykIsK5H2QV4ieW46GZ9jHtXW8nVLQ4dafXVwecbEaEVJCapbHWi2UVAYwXESrutq9WzIojRUgKtyNyeOpz3sFnR0lpRuVApkxwEj2FbfDI1hOogJMK0DYzcaibnaY6XriOVYwtOJUOB/UV0V/tKlpCVT4klSQOelSFA9PCVJoABBowfTdVwQqZo3G0rxCwpKVDu2zcTfU7ehszzZCG1FMW1CBaCkKP1FLF5ylGIUJHwN2ngVKJ9pNYPOc0K1rUkkBSln/cT+R+dXVbMa6nqqUBf3qafF9pAlcX+ECeZIMmOvhpNmOfFZTpkQIVyJmfrSLMX9bhjbwj2AH1qg2oyjdzP/AIh6IueZziNQVPKKVJX4QKJxpJEASTYffDzoVxIHGQNyNieQ5irk7nJ2gOIPA+tfZfgi84E8BdR4W4V4puZV7U/y3DpYRDhhShPnPLnyoGV+I1NHosHqtvsO8V4VspfAUeJnlcGfmY9KYZsouOtt8Nz62qp7EonUBawumZnffawo5rDkEOK3KUjrI3mly2wxmumEUca7F2T9IwDiASkESItynb6Uj7S3F/i6HfzTwMWkVaVqgWkEEmRH8xve8Ha30obPUGASZt8+QHCqotMDC58nPCRUcYfJWw1zKQbnr9mkLTRum0GdzFuNanCLlsEXlNvUVlcxUUuE/wAkD1uR+Z9anE5JIMH1mHGqqQNTW4DIsQ0hDmBxB0rQklpZKmzxUmeA1AiCOYmh+zONOBdLWMLzJkBLRSC2rVYq7yYTBMyLQNztTL9mmbtpS606QE94C2TsOaZ4CwPmaPwWA/ecU65iUBwBMgKuElRACRNrJkfYpR8hDMuTt7+fpExjFWhr+0ZP4UuEKV4h4iIMgiYE+YvX2FAK7wVmx/tm3nuaoGSDDkhha20blsnW2AYuAq6B5H0qjM83QwdKSkkK1FVgL6ue0TSytuk3HwzZFoxw8QLAX+/al2aOBplRJ8Rt61bkeYJc4KKiJJ0qEnhuI+fCmDuXIXBdTqM/DwH6+dNpl40Gmc2I0Qvmc8w2GccMIQpXkPzpi32ecH+ooI6fEr2T+tb7QEiAAAOAED2FRgffvRj1bHsIMdKPJmEXka4htC/NcD2HCrMP2YeIOqE2O5n6VtnHEpHiIA5kxWZzvPVKUlrDHUN1qGwExE8ZuLflUr1DsanN06KLguZYxDeEAQkJUoAqCVEpC4AgTtw2gUo7OZdBC+Zg9LfnPumqe0PajvlIbW2gISoAqQomwIH8o2HCrR2hCfDh2yTEalD3hI3vf1NcmN67d5xdAp95onzpJsVQgqCUq0SQpEDVNk8+k71mO274QAy3JAANzJ3m55yT7U77MqccGIW8boSB4gQAfi9NhWIzNwuOlQuNXyFvpeuAvJXtKouofkDCtepEmPEQN4PEDjEwRXU8hehMTWEynAAISvUEEGUOcL/EhQO4B+tPMLnbKTBWCRc8vQnej4m2b7SvUAGhN/h00e1tWVyDtEHV6QLXGrbYDh71qmtqKRfyxddd59Xq01MNGov2SfOpRLMu3afnsUS5iSoAKMwSfehyn7+VTStIiR9n/FcNzHhy8drXrXvpKSedjHzoAiakkyCfpXoYXIgXMwPKrASwsyLfXzod10cwJ4zG/ntR7uUPKT4U6j7D3PGlON7O4oGVNrPlffy4/wDNV9VbqxGU6djsjU+cAm5KvKB7zZX9pUKFew6tQB0kf0qSQPMpJg+dDrwDwnwOAD+lQ/K1RSh5RIhW0HVaOkkSPKqgkeYxxB8R2vDIWW0hTYTsoJWkqgXMgKJA/W9UZm+TKgZjbdI6bG1WYDCusnUs6gAYTJUBO9uFuIFBK/ir2ABIsIt60A/E36TU6fjiw0O5P/IxybA/w+8Ugbym0+o9Z9qLffGhF9ySfv1+VXNIAACeAgfSoOMSb3AECf8AFC7m5qr8OMKPvBChNzJgwSJtIM/WgcyWDGqb8OJ6DkDzpuppI2F/vnegsVZQO6j8PTr086uDuBdRxIi3C41xAIBOj+UcJ2A/SvHn9SvEDO8WAvFyRVweSBpBkCStfM8Y6cK9xJi6vjKdo2BiB0tf1q3ntFSDwrl2jjA4dLaQCepvANEN9qHcMAGlAt6hKVDUI6SZEedZ9DyjEmwpll2Ul4Eh5lvSY/iHckHYdPqehqnpK3z7ETOY+Jfje1S39WouIm9gCD6RPSKSLxgCpupX9ewP/TsK0COxeJWk6XkKH9CjB+VSY7E4hNi3rHRxP/kKJjxIulqXydRkIH7H9O0T4fHOKsp5SRx0XI6RIrZdne0jTLYQ68tcXCigzzgnUqeFTy79nZV8YW36oVPsK1WC7DYdKQC2lR5qAJ+dEfAjLR1FxmflZMowmasvAd2tKget7f0m4o9hi8jbj9BTLA5E238KUjlAA+lNGsIkcqonSqvcwp6gzGZ5kgf0A6gUkwUxxEGQQQRQSey6kI0JfdSk8EpbHz0TtXRu4FVnCpovoodSnrHvU5kjsZhgZUHFXmVL39BFFZk03h2FqaShtSU+G3E2EkXNzW4xGWA7UC/kQWNKgCkjaubp2Or1LLlQeNzhea5i622WtYIWZVAUNRFrSb/8V5l2WuwC22o8iEk/PY/4NdkwHYTCtrLgbBX/ADLJWR5aiYp03k4HlVvRIg1cCcdwnZPFOi6Qgf1GPkBT/K/2f3BdXq6JBA9966c3gUiKu/d7WooxitwRO5nMryVtuyUAR9/nWiZQeVetsAVelFTxUChKlidmeJRVeITKSOdXkVB4WJqoFGXJsT86qZN9972NRZwSlHiQN4EmPLjXTO4Bmw+/+DU0YNKbiAI4eXlWZ/Et2kJ0YvvMngciBAJ1DoQEmOtzFMmMrQgggExtP+N6ed1UVYaOX5z9mhHKx8xpcCL4it8Rf7FXYUfyqnn98KNS0DVvcATFUO4UQZLqhzPShnMqwyl61NAqNzdV/QGJpkMPIke9fJZk1XY7SYqVkGEUZLSr8Na4/wBuqBQ2YdlGFojDpSysGQdMg7iDeY+71oP3c18MKRxiu5sPJlho3U5/jMvdw5h1P96QSg+vDyNK3MWOKgPUfrXVkoXz+/OpIw44pTvyFFGX6RkZ9UZxjEZwBsR9T7m1LHscpc9fcjlPKu6v5a2uNTbZHVCT9RQwyDDzPct+iE/pRVzKP5YLIzPotQ/T/c4lh3CIgAngOH+aPayvEuQQw6qTJJSRPqRFdpRgkJslCR5JA+lSdTEz971J6keBBcLFXOXYPsnil/ElLY/qUJ+UmnmD7FqHxLTA5An61rCsGj8ubE3o+DIznWoHJhRRZ3I5DkHdpgExzrQNYMJq5EACKiVdaZNjsItdydeaK81AXr1DgNU9MnZnch4k0irEGqioV8F1fjIuXEVXqG01EqFVG8RXcTLgjzCQ6K872eFUttk3qaE1253wy5JFeqqKRX01NGRqSAqUVVNVKfirqDKNUKFe70IXrVJT4q9GUhJNt6g6RpqnvRFDYrFiIHOq9jZlhsUJ/9k="/>
          <p:cNvSpPr>
            <a:spLocks noChangeAspect="1" noChangeArrowheads="1"/>
          </p:cNvSpPr>
          <p:nvPr/>
        </p:nvSpPr>
        <p:spPr bwMode="auto">
          <a:xfrm>
            <a:off x="155575" y="-1608138"/>
            <a:ext cx="5486400" cy="3352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cs405516.vk.me/v405516818/56c2/GX05ZkY2y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29" y="2132856"/>
            <a:ext cx="338137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5214974" cy="107154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Койот и сова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307183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dirty="0" smtClean="0"/>
              <a:t>Было это в одном селении. Маленький ребенок все время плакал. Ему говорили: "Не плачь, а то тебя заберет Сова!" А он все плакал. Сова и забрала его. Она унесла ребенка в корзине из бересты. Так и не стало больше детей в том селении. </a:t>
            </a:r>
          </a:p>
          <a:p>
            <a:pPr>
              <a:buNone/>
            </a:pPr>
            <a:r>
              <a:rPr lang="ru-RU" sz="2600" dirty="0" smtClean="0"/>
              <a:t>Койот сказал: "Я буду плакать этой ночью". И стал плакать. Ему говорили: "Не плачь, а то и тебя заберет Сова!" Но Койот громко плакал. Появилась Сова. Она сказала: "Дайте мне этого ребенка". Ей отдали Койота. </a:t>
            </a:r>
          </a:p>
          <a:p>
            <a:pPr>
              <a:buNone/>
            </a:pPr>
            <a:r>
              <a:rPr lang="ru-RU" sz="2600" dirty="0" smtClean="0"/>
              <a:t>Сова положила его в корзину из бересты и унесла к себе. Она прилетела в свой вигвам. Койот увидел там много детей. Он взял кусок смолы, втер смолу в совиные глаза, и Сова ослепла. Койот швырнул ее в огонь. Сова сгорела без остатка. Все дети вернулись обратно в вигвамы своих родителей. Вот и все. </a:t>
            </a:r>
          </a:p>
          <a:p>
            <a:endParaRPr lang="ru-RU" dirty="0"/>
          </a:p>
        </p:txBody>
      </p:sp>
      <p:sp>
        <p:nvSpPr>
          <p:cNvPr id="23554" name="AutoShape 2" descr="data:image/jpeg;base64,/9j/4AAQSkZJRgABAQAAAQABAAD/2wCEAAkGBxQTEhUUExQWFRUVFhoYFxcYGBcaFxoYGhcYFxocGBwYHCggGB0lHBcXITEhJSkrLi4uFx8zODMsNygtLisBCgoKDg0OGhAQGiwkHCQsLCwsLCwsLCwsLCwsLCwsLCwsLCwsLCwsLCwsLCwsLCwsLCwsLCwsLCwsLCwsLCwsLf/AABEIALcBEwMBIgACEQEDEQH/xAAcAAACAgMBAQAAAAAAAAAAAAAEBQMGAAECBwj/xAA+EAACAQMDAgMHAgUDAwIHAAABAhEAAyEEEjEFQSJRYQYTMnGBkaHB0SNCUrHwFGLhB3KCJDMVFkNTg6Lx/8QAGAEAAwEBAAAAAAAAAAAAAAAAAAECAwT/xAAjEQEBAAICAwACAgMAAAAAAAAAAQIRITEDEkFRcRNhBCIy/9oADAMBAAIRAxEAPwDzrSWmvQNsKvLE5JPrFPL+lHulXftP80GNqp2/7j96UaXTshJJIiQWPwiDx6mRRlzRqzyjbjJwSfCAZZmI7n9alRu5/gFCniuFgFkCFGZfPl4iJzx3pauk3BVAgqZVASPFMm5cYc+FQfTAqe1bAtXED7nUnJxJJxnkDdBPfwjtQPS9YLVx1YlyPC1w7ihuHAHyw/PNIOrWnuItxi20Nu2krlbZmGVeQX2wP5srxNTdIuOu1HW3uKA7f6ABA3kdzgz5VHpr4Pvvebz/ABBBnNzwbQBgwSSTiIAHlXF6yWPhMMGK3CCQhxuIjkgAD70UNm6VZyjEloS4YhTIb4c+GBj6motUxO0gkKDLIoIUAkKFEekkk10l3a5AGH5My2JMicDmB6CpFtMCQSPgBy0Ackbo5IAJPMRSNiWGNssVJVsrIEgxE+fyH710EKgB38UDiGPfBC8ACZJ8oGaktsTtjezKcsCPEsgEEQYGYgn+qZ4ocEnaiqTwIwVwPMcQPLj6UrVSO711VUwPTwkAzE8tuYmecDA5PeJ9W0MBJkZMWtsx4mjaQW5AmTn1NdmyAYIJM/CvwjPJxBkR2/56a1iWAQEmBHnyT3iiQtub/UGIAjxcfyn1IZQoVhjgAZnPnJYuMhLMvJLbYUZJA4QSYIPJaY9TOrd1O2YOFXgMR6DOZx6VhVSfhLDB8HxAz68Y7+lLR7bN4EOnhyBGSSGye44MqP5mHrxQa++BDLcYxB3ZkMeAyOAZLDsIjM00tWieFVsgS4jkfzQfnUJVlbCqcbShfEQfhMfDnin0Oy61qS17c6ovvCHUFQyzHY9gTzVi0GguAndDkrAQFfCAQRntGM+g+qDp7KlyWadqMVDKSwZgwIJ7xHI7mmslNpUKm4DcfExIgtgjGT64/ushix7iJvTbDTIMNGADzuP9Ixnimz37alBbQCTLMNxhGWcwCIiTmeDxSlNk4vknvsAYnhjIiAYB/wCDXdtVMke8MkwXnbwA2cbs9uIxUWWrlhurBfDbZVBJhdjLcEzjc0blLACAJBaKYLp5skDwMw8U+QWQY7mMkciJpCouKPD3IIEkj5EZBxjt+KN0t4BDh1YEbhjmYUwNvYAbhBAPcVjZlGksqfX6U7Lm5wpiyHDTtG1h/EQnlYIBI4BaZgQV0+1cW4xcrElYBBwCCC3lz9iPWpLZ96i+KSiErA5gqxief5xHmSMxNR6obSRbMnYwAZciEYoJnIBYj/BFY5bTlDfqTBWA/qWP+apntL7RthLRgHlgc+uB/emXWnNwW8kQkMe5iAf7Uj12gVnLrGVBgZg8fTiqmXJXHgiSzklSR5HP1H1qXS2pnkdh8/2py2i8OVUSR5+fJqU6MhSqmZ7DA+pq/YtAf/g53DdBHBzEHmR51h0CLzLL3kxOMY701GghEA/iEZ7gD1qezoJMt4o4jifril7UahZ7mCm22AfiPh8QHAB9TU50xJCkMVQnBySTwB9+9OPcwQxgEcxH0FRnVquAOT9T9anZ6A2+nkMuJcCBHAEyZor/AEaqYEwBJPO5qgvX2PwyAe04+s1sG4x8RiBgiKNhttHJkgSfSf1rK2nvI+NvsKygib2pvrb2bfINHbfjP2BpeW91pVzDXSpMcwSxYnz8gPQGo9STedZ8UTgd+f2/NNNZpUvJl4NtRMDgfGxP32/M1vtjpw9hGVXBOxSNxHLvPhEnkmR6AE+VasOlzcGgiycjgvcYKQxPkW3H0CUJp0YqEuGAFa4fQFQBH1gH1mssWdtzfAX3qxztC7QCcDmQG+/rTDd64bcsjBjbhyTMO9xgoC+gAI+5qFrd1SUA8NoEmYEu4BYY57RRtq1bhVJlEKXHb+ZyZKAAfCMn7DzqGwWYM92W33EAUHMloaR2x/ajYThAdgO0EEPcX1LkgenhqbaFDqYHiLMPCzE+WOAIiD3Yz5V1e8O9tpQ3W2qzQFUSVMtOICnHORjFcwQAqszFjMRnbypBY4xGPnU3lXTd60XCtc8Kt8KBvGYggkRj5cgDMVEgkZAS2RyBLH158/8AMUQHhgBlyPFOSpx8Py+VQxLMZIgDxDI3TgDABHaPU0ycDEnnIgefHPOIiutRaVYZ1L3TG1STC9oyYI9fOKnt22MAiIEsYMDOPlzxXOmI3Fl+KCAT3PePKgNot0f0oe3YAwB9eZj9qjeMbrpjgFRGT6nP0PlWbRj3m8nkQYjkxn5nt3rlb68qNp48QkGM5Jx5/agMR7YM73IM8xHeJxmuNSsrAHiBJAWBHfkcYBou3uJnYrDsZAPJ4jiuE0pgTbBUTHjE9+T6TQaCyAyQf4XhMnaSTInAnB5yPI+dMdJpdsQPCQZZwNxndyAeMzEcVF0q2RkW2gTILqSSBOZOTOaKS2uTsa25HxOdwMxiOAMn1qKcSi4zf/VsIRHhRIJ7AeXAHFYbF2Jj30Hc68SBzt9cjHpWrIyN6LjIYYgYj9/qPr04gB7bMj2zIHKuD/ekbnS2rdyGstdtQcrPEjg7p8Py/ai0Q3Cbhjds2gQcsoJyOwGPvUzWoLM4CsygyMDHYyfOfvU481G5yN0TgyPT6ceVRaqRDpPCwAgknxTOSCBnsBJMzJMRmZo4oX8ZgSxIJ8iFUiP/ABB/86BYwzSZDIH7eHaokRGfnz4iKY6JQQD/ACbcZBgg75HoTIrLrJp3A3UtCCpP9SKsDABBEx5cUn92q8DvnH70+1f/ALJzlZx5Z/cGk2nIKmTx9/KtIgHrNRBAjdNDpqYM8do70bp9VbY4yfvRNzSKRIIz3NPZBR1U8BTxXTa+4IMD5VydNAG6OeZ7UYFyIgjsDRs3Ft3aN2J4nyqRLQM8E1Ja0xY5AAmirenCjiPpyKQC2dMTnEedSraH1rd7UAQAIFDC4rOQLgBHamQ0aasra22/rFZT0Skay17g3Lgxg7f+45H5Fc9O1aqHLAjCgkzBPiYgdhkKM+Vaa/74BGEtuWPIkOpz9j96Yana9pVIAa6rNjhrjg8/KK2ZgbgS6tjaslmHz2IfGT/3EzXdxDeCHwlmvsijIwpAMxxhfz61HoenG0wb4Pd22V5mWm2ACB2Y7gPmvrRBJtlXt42rEEHcz7gHETzAXPlQESKHCtbBVgXDsRiJ8I8j4SAPnU+oZSUGDsUkblxuZtsz5Agdu1cHVFbShCILScZAJ8I9ew+3yra6l0eUQmZT+kEBtpg9oLDNKnAvhMMreTklgV3CQQBHmbnbspJyKIs8OzfGVEmYSJwckxAiotPch8KPAjQCPCBlYA7YAOZPIru0gVLar4tyHcTGyMYA+v4oxGSYp4SttG3tOZB4nhpzQFwbDsA3S3iY9yPOOT6UbpDuYs3wrMgRGRGDHPpjihWJW0Cu1csufi58JwOY78imSazeI3sXnMKJ/AJiD9Jqa6pgKR5Soj7wTIoK3ZaQANqpJd27t6HEn8V10zqdtbpa5v8ALjcSO+B8Py+VAFWenuxJCd4E8duAJx+xrd3Q3RlgfXwEjynmf8+1l6V7QaN2CK4VzgBwVJ9PFzVhu6QMPvx/nr+aRvMHuwZMkwSNpIA+h+mD61h1KAbipHm4z6yy9x+9WjrvRlVfPmOQZnsR51S9bbIJB5IMTjjw4I55+sUQDtHeVJiSYxtJnnyGBgUz0qO8jdIIIIziRmCOP870i6YC4VYjjA+JyZ5MeEYINelezfSAACwBAmAOAOcjzM1GV0rGE2n6O7DaW3KRO36DMz5xXF3SHTzuwpgBjwM84GPPirH7Q+0tnRwir7y+wlLSwMebH+VZ+vkDVM1PVr+ovQ5Q23BAVLbhQY8zkmZGYnyFLkx93W7QziXQeItM44HmT9q5tdQO9QoG1iwVlxACyZMfigk1A3IE3KSjAgfDIyOQRPy8qn0Zm3aM/CNh8zJG5gIzhSfWaNDZhbtmLbNHwlGHoO4+p8j3pnoEEQDPpHlO6fIGBGOKEvqVV2AWbYLI2Nv8QCAR3kA4+lH6RSI3AASwBlsjaACSeWw8xwNo7Vjn3GmHVZathtyySANrD/dhv1NLut9PVbVx052wR9Mfk1YenLz5wD+n6VHfs+F+4IOKonmvTOntn5/Km1uwwKgExOe9MhY88DyiuwvlHpVW7THFrSzlsmcfKjrOlBMxx+K1bAUZOaC1+tYrstmGPegxWq6iiEL39M1yELGdxpZ0DQagSLoUiZ3HmrLZtHggD5UWEq95bquCULieKYWbQLAmztP0phq/Cwj7Vi6kzRjYLHYtH+kVuuv9YPOsp7LSlavpY2F7fxL4lA81z+lCXrTe9VwgNtQhK9lZU2kR6lhgfvT8WliB4Z+33pT/AK42hFw/zjJn/uE+hhh82FaoRLc/hhhmbu5gfJlBWZ7ysV1cvBv/AMbljnk7ip59IoSw5ZmbAQsq88tu3L9AP71MmlI3gSNpnzlZ8RnmR+lBONJ3BltjGCBHbaveef70SUIAuEhRMH1hkcjnJ8BPbJ+ldr4JKFWll57ggNj61MhcNcLbYV5YcjZcENnhR4Z3RjZ5UqqFGv3qeN2LanjbuVdrHyHiDLAwImIajQNzABSqKCLaxzcESfCe2D5UJqV8RLyzEPuOQNysQSDA5kNj/wC4CO8n6e7tIMg+7tSqzH8R8mSOSI//ALTx6LLtDcVoWztPJN5jAABJM557cfpUL3FuKsYVX2rGCRyfoD+PzIrwvu1IDMS7Egj57QB69/LvXF1hAZfgtmMSMxg5Ge/Apkh1BidxlcEDOZxJHpQqMHvCzaUO7CAW8KDE5gSYFH37UvcbEqsgnjaV7g8efpWaz/092xq1AYKALm3+YEEE/P5+QpZb9brsTvkl6t7M6hXFtnsNc5FpLgD/AEVo/HlVi9hfa50b/TandunapYQf+1gczXWv0Gk1GoGrGpCglXdcTuUCIJMr8IxBqqe2HVEvarfZHAADDliDg/pWPh81z1jfxzxrV/Cssdcvar4DpHMjv+tebe02n2kxGMhc57EiJzBq7dD1O/To3dlE+Ux+9Vb2rtqQ2JAPrgASYI+pzW31Jf7EfxLgHIBHY4gfjj8GvVOp9Ut6PSvfbhFML/Uxwo+rQPrXnv8A0sszuaZH5Jn9h596sXt31PTK9mxqgTaKuzATz8KztyIljI9Kx8l/2vG/01x/5VA9J99o7vVG1DPeLyy7SqAqwlcGWAERnyxzRe+9cSy1z4cTtxIYkxgmTgVF1LrFrUJb0OiQJpwwLEkgEBpgk5yeScmn1xFACKJ2srNwyArGZHeBjiefWl47lq3L7eN9yFZPhcLS22tBTK72ZRJ7jI4I8OPTwnyohGUEE58RMiDKNiQI8Q7VDeXxXSwbbaVnAA7sYiR27x6j1orS2dpuIcL/AKUQ3O0/IcduTn073RDG6CFO4SxZFwcMB8OD6zTLSMzKCZ2wT4gJyWLHy/piMCfOaC1b7dpMbpEru5MAEE7eNx4xR/uG2+7Bg8CIJEHkn5Q31NYZdtJ0U9W6mbDoRwyEE+ZkR+DRXSeqC4pJPmD9qB9qNGWNoK2VBLGIBOPt3qXo+jVbJcdzmexH6VU7F6Ram8jfCZjmpdHbnPautqAQIE1EdXsU07u1MGPpV5oOzaAJwOah13UotyOaj0V4sAezCiy7OUzfW7Rz8q6u6wxM8/igRpy3rnFGjprNlsVSQAvlycyVP4ojTkzJNBXNOLWoxJ3Ln50ysafdBOKQC3NICSdxrKfJpxHArKexp5v/AKy+E27SfvNAG77xtrAgnkfI7v0q0abUqcTVe63Z23Sw4gwRyD54rZmKtOgU2wMSpziYaAftH3oi5vZrgUzAMEGOQD2GMz9640loEszAHdbn/aOPtDLzPDVP7tV97BKl+M8EAED58mgBPdyBcjIiD3EdqNuW2uBwG27rbIxPHwnbntJI+1TrpDBUk7SJ7cnII+pqIZRg07iufMMIUgfTNTs9ANawaCGYkyu0oFY/04GPCyXFLd8RiKl0lwPaQkBhiePi2mBjkcY9eaK6u263cM7iLbNABJDhJY7u4jaRxk8zEQW7cO9oncCr/wAoAlSO8858+x8qeN4LKBL6z4jAbcIKgkAdyPL6+tcG2At3b4pKsVBDAKJzRN9T7lpDMyhUuCQP/IQAY4z864LbbisIKPbCAgkRxAPcDHeqJy1yCHUmCsHjjjP3/FZ/qYG1ZuIDMfEy8Dwg/EI/tUSoUQEqYHlxHxftXV2yzCSlu4A0h7Z2spUxJ+s8UyLNXobW7eFQBjhWlSOZx3+3YVz7O9GXUanttUMTAIEgwoAwc5om+m6UUkNHwsAZJ9fMjcZ8p86u/s90gWLYSZfaN7d+8Z+bTT2SXTacW12DCjgelKPae9b9ywn6jkd+5/zNOb75MmARJMxHIifKKoXtBrhJWZIJz35/z08v90q+LP8A9MSFsQDksSfxkemfpNHe3vTixsahT8BKMTgBWjaST/uAH/kfWkPsL1NVCI0DMAjtPn9Yr0G9pRfsPZuYVlyfQZJ/sawy4yaznFTERGgsz3HEEKieDIxDDGT/AH7UQ5Ko4xI8K2x2JEySO4GAe1cjox0xe3cZ2/lTaxAKiAI8jJAP/j513qG8OBt8RJAlowMGPibtAnNLZ6ZqLRIvSshvdWu545iPLP8AhoqwWLXJEfxUsrIMlVhiM8wCZP0qNWkiMndnzAUb35GGmF570w0N0AAH4QCTmILsWeccxRaHUB3aSCDLA8H4ywx6ELntt9al98FYf07SxMYgAzPp3+tcae4JfIA8gO2W5I/3GR8vWptcjMhtpjcMnvHmPT+9Z/mr/otIfUJ7wdycf7e34imug0futMyn1Oe1FdM0621CrwBAxRuoshlIPEU8SyUy5d/pzXFrSu3p5zRy2UXC9uTU6XRVpKNZ0ltpJM4rXTdP4ABOPOmWsvYia60zYpkN0NkLAoi7d71Xtd1YoWVc+tBf6xysFqAYG6HubqLfVqikk8Um6ekqCD86J6ho2uBVUSKA5/8AmB+3FZW09nmj4q1RoK/0zp/u03MCGOTkfmgeqanxDt2/z1q1aseAkwKo+ttMxxz+TWu0C9JvPwMohe+JB7GPtmmFtFYD3kbyQCJyI7jMHFL9KptKCTE+nejLWoUo23k8TP8A+vlH9jTIYzsgIEtEZGGgDBGOR+RXNi5uYuyw8jcP5geAyz2I5oWz1lAPGTOVJHkR8s5zXWme3c4usSq8kEEfLzHpS0ZrptsRPjBO0knacx2B43RkeR/lFLzfRLhtDIHPvGlgGJBzMmJAyc7cHsJ0uF2AhZYFecbogwRkErNBdWtGRdVEKW43bA4Yg7pDT4SNwcz/ALSPkTsJnMeMzvQNbbgFlnwtxnEHvUOAdoaCRuB/lZPLIj5+UGpNHeDgsrCRBDwCSB4gI7DJUnyri/a2IFAO2RKkke7af5SAfCZUicfeqSivLABU7HxMkm2RkgGcQTA+hrdnSIxnYVM/FbMoSPiLAfCa6ALYJBxwQC0TKkA48s/OiunlUQtcaJzKkEt6YwTQDHovTZO4kMBx4cggnv3wR96eceEZM5P13Z+kCllnWHYIEEkEjyAzE/5zXPUNaQsIfIT58En9KWxoB1rrKi0yLlgQJ9Vk/oPvVY0vTPflkHMBlPmPI+o/tRmptgoVwOD9afex1hfkwx+x/wA+Vc3+V5v4fHc23iw98tKuulayRsOUmT6gk/pXqHs1rjctLP8A7ic+o4/tH+Gq5r9Opv3MDbuz9oP5mjNJaa2wZO0fWOx+lPHL3xmQuPrdLdqba3E9R5STI9Of8ntVWu2yjAfCB/7cSRkSzEDuOwP7Uz1etAAbgwCPn5fUY+586WXL5cz4okkiBuBmcngDOT/enotuLVlTAEQRAhoLLO7xAHAJgk+SnzqXqtwW7e07mdyB4fjYyDPGcAeviPyrmyAACBEkcAmRywUDkHknvj6haDUrcdbzh1t2/Gh8ah47RHbMZyYHeleFTk41bnakKN1ySYMmT5TmTAk/M0y6bpHAZnOTAX/tAx+ZpNb16pZ9848Z+GZ8IJ4WeOPxTn2d6wNQjGIKH8VM0rl07POO1BXOsEH5GDTZnANV72i0p3grgMMmqxTSTqXVQhIXJJNLbOquOZLGnGn9n0Yy7EmmVvo1sDFWkjsXT7xATzTe/KKeTPEVFd6UCwKmCDTVLMRuzQCPS9Pe6ZI2j15pqekIBE0Vb1CzyKgv9TQHmYp8BFpOlbZUNiZimPwgUDb1QbxqwjvS3qPUGJ225IpBYDerdU03L/k1ZT2NOOtXjsnvS7oumN5pPz+Q/wCaa69VuIR9MVJ0PTbARjIj6U0hev2PCMTHb0pdodOGAgcc+td+0XUYcoO0D96hHU1tjaR2/MVRHFrQWAp3oDyDzwefWe9DLp7QOzuBCsO47T5GssdTV0ljAEeLsD+1Bau8t9h7tck/LPnzQBVzUheR4Tgx5xwR595plpwbywJKbh4CSUbPiD7T4lPkQMjv3Wp0kbAzmR/MC3B4HHxeVZatIoiW2AiYmIkHP1FFCG5pHS41sKGClC5RfdohKDwhWMBv5+YOYGIo1bgORyIBZYgjydTiPQ5zjtT2z1O3c/hz7xzuYIsDdBG0IGO1FHB3nnIjFJep9MaxvuveYI3eA22SiNIVfiJcQZOAcDmlL8o0HdBgQJniSp+hEiIHc1zpNCWu2+/EAg4EeR/SoNTbv2825uAtCzyE2hgSYAMhjwe1WPoHWrbQpUq2D6GZj78x86rsjFdHAg/X9v7Ur6pZKqx/wY/4q0XlBk/5nypfrdHuJB4MR8xE/wBj96AoWohSR2M/iP3/ABTT2P16INRddoW1BzzLAgAepYQPOaV9ctFbrjsDP4B+vJqvWbc3SFzJEDzjA+eKx8/gnm8dwy6rTx+X+PLcXPod03SxY+JiWPoSZj5f8VdtBpOB9PkaS+z3RSEDA8mPt/bmPpVstXEtKpY8RM/YfoKWtdHbso9qNMFtgGBuAInsQfsME/2qvKFEboCxMt4wBwIVcExEE0465rzrR/BTcgypjmIBiY7n8Hms0vQv6TtTZKupEh2Jkqr4AAxHmCcYBXto5iXj+I1rcu61cc290sSzbZUNGY4ODwPTLrRdPREZdvhDEySzDAAGXzgCto4aEU7gD8c5I5HYT8+9Q63UhyLSOJEErOfSZ5qf7UG69aT3LLJJjHpj9aT/APTbV/xWBOGBqw9Z0P8A6Z/6lE/T1pB/0204Lu0/Din8C79QtE22K/EuRVY1XWA9tJwQSDNWq3dyw+YivMtd0u9cc5AAJj71WKKdWeuWgSCYIorT9cttw1VcezlwCZBrVrplwHK1XBLTZvhy0HigusX7phbcmu9BYW2kmZNTHVKPIUQFKdMv85+9TWdE4BlTT+zqlidwpjbvLHIo1sbVvS6FUgyc8iilugcAUB1nXMlyFgg0n1OrucGQDQFtW7PlWVT11NyMExWUwcBIJEAVxqNcLaYPiNdapi2KB1+gGzwkkwaJSVPqF3ddJP8AMasr9JS5YLxJ/wCJqqg7mz5xXpHSdMFs7fQferqXn+p3IoUGVA4/z5ipOmq2Tx9/8NOfafRC0QQI3GT5ULorpuBtsSo8vv8Ap96YMtHan43lf5lkAx3x3jyoLqd61Oyy+8EyMDH17UkS25c7DuzxHP0NN+nOQ224ihhxnbGfzmkEnSFuWJKGC5xxMjggkTjPECrV0vqtsSgDIWYHcxDeImSVgwB2GBzNLzpxcHiYGOw4HzpUbXjjdC9/KKV1ezkXy90lSzBAtwXpL7yXtSAseAnbBgzGSfxu57PWiCpVdzQDtG1THHHGMYqq6R7m/wDgsVUCJBjP/Ap7pNVdtjDTHG/JyM5mkDldGByeMfQVB1m4FQwJjt3HP7V307qi7T79gGknjkeSj0ofWalHtuQYkFiMSI2gL6zP96ZPK+tatyWlYM/bsfzFCdB0TXrwAYrODHO04JHnEjHpTzV6G428MRliTjgMZgekz96K9neim1dS8WBFt1JHcr/MPQwSKftwPXl6R0Tp9y0oRzvE89/+fnTC9obYIZh8hOMGR+RSxvaJQALaxjk+cx+KUdS6iGA3kkj4c+Yjt8qx1+Wn6P8AWXrdsLIU/wBKrmIEj5Zj70o6rfW4oXf7oLJAkRkzERETQpIuqNpEnn0P61DrOikiVKs3HPbyqf0r9l+hfxErcJA5JIUfJcUR0h7dzWgboK5gwR9D9aB1nTXs2mYrg9vL5VW/Z9mGoABhiYp64tO3nT172l082XhsMIxH60g9hNOLNu4YmW58xRHtLrCmmCnvFdaOz7qzaVeIknznNSOh3X9SLdv33GM/McVRV6rLE7sHNWP2hBuaG6o5lT+f2rzVtC68VpjIi1dtF1dG4YUwXqVvuwrzizpXnAM0YvT7oXcQYqvWT6nezzrvWQZRYjzpdpNNccTkj50BpDMgic1aOmDiMUdDsHa0lziDW77ODAJ/NWjT3NprjUXEg4FTVRWU1Ec5PnRK3C3Imi7OkUqTGTUNvTMDxQHSkxwKyixpz5VlARXkBxxXJt7gR3jmu7uea6RvSq0lR+raYpcAZYk81bOgdTDKZIGR9hRettq9s7lBgfM1RbHUfd3SB8JMVcSN9ruqm9Cg+FSRH60s6PeaSFmIM/Kieo9KO33qtIYmAea17P3gjEHG5SvHE0/g+rNaCBFYKNzHkD7/AK0m19kB5ZgAc04s6KR7sN5fsaE6j7NFmwxx35+lTwYAdT2SqKM9+KI0+na8Z3ACYiZyaJu9DGzbIx5+faKk6PoU3wpPeRONwxij4B2muLbUKuYmfXz/AGqXSdT3sI7MR+x/v9qP0WnUKSRmiBaURAHE4qTJOu9QUQFkn0H3qTpKm54tpAxOO4/w1MzIvAG+Zk/eKI0PUZkREiZ9YpbNFq9EPERwR/kULa0jqpA4kH0jvRt7VjbPYVDpuouCBAZfKexo0NgLenuYBYEA4iZ+vpUPWNKwAJc4EAA4+VXGxplYSBFK+rdHDqwOJOD3FR9VtF0O/bZAoIBjvgzTN3e2RjcvniqlZ6SQSPeQRwR3+dRanW6iyc5Hn/xRYb0e6VuW/EAR3FUq10BF1W9TAB3fX9KY+yvVWvCBEjBFG6iy67rjCAO1TbTkSdVtDUQvYRNNrnTi1sQMAUh6E7e6Z3xufHyr0Ppdse7HrWnjx3WfkulB6gsWLqeYqjWngkV7J1jooaSo5rznrHs8VYlau46LHLYGzfA7Co9f1LwbR3oTXKyCM0AiFjU6VsdpU3QBVi6b09wcihPZ7pLEgkV6d0Pp0L4hTmO6WWWop13TsBgUC+nY4r03U9ORu0UsfoAmruCJmqGk0ZECrBoOkbiMYpvpujqvNM0QAQKcwK5g16VbjgVujK1V6iN15ID39a3vgx2qLQGQZ8651DjJJgDFYNkvU9RttNGTH4rzU+K5jzq7dUcPbImMVUdJp4bzzzVypsXq3ogdJ4lk7cfpFUWGS5H9JzXpemvqttRiIEVV+vWUa5uWBH5pQ1h6Ang3kRuyPOuuo9atW++RVf8A/i/u7IVTmIH/ADVbuLcuNJ4J+lEgMNf1i5eeEJljgD8Vaen6Iae2JYbo/wCT+aQWtMumVXYS7fiodT1FnJg5OKLyD3S9QZ7kKcTnyjNNr1/BycDtVXtar3FsACD5+nP5prp9ULoDDgioqomujd4hMxRNldykgR51NaaVI29sEcR61rS3cbTEnFRtQdlIE9u4qDTac5KQRnwt29KZi1OCanTQgAlZ3RHpS9hoH0rrqglGJB/pb9D3psL4uAiR6Hgj51R/aC7kYhxgmrD7LMbiE4MCafQ7KuqJcs3Q7/D5inGqZL9mYDGOR+sUL1vqKCU7xMHIqHp5VCu3DXDG3t9qVOCvZxEsExgk1crzi4kMMHmqJ1iwyXdw44gedPdHqmCDcc8UodF9cYLbheMCPrTzo3VCkK3BiKQXhvAHlFNUUEVeO5dxGXMW9XBEjg0DremJc7Zpd0vXFPC3FPVYESK6ZlMowssVPXexy3KG0nsAimSZq7TWppekP3pfouj27YwKP+VYa1Va0nbK1W61QGVqt1qgNVlZWUB5DpF2hvlP2pT1u+Qp9c11a1/PyNbKi4CPSueNwFpwUBbiAKzqGgW0PCcETPzonUacC2yATIqOywu24doKiI+VUSTS6jdZCySVoHU6gE7Y+XnRfS9AQCexqXW9Ikqw7HNLc2CAkKSGHNPnsobSbY3Y/ND9R0mMCfOhiGe2okgo2D5g1XZOurozoD5CCPKMUF0lvF4sHtNMLAgmSWnieOKkbSbzuEAjt+1GxpL1W2LqYiV/tRPSNM1uB2iR9an6ZpAB4l5o5iZAXIH9qyuXxpIPsL4DJ5pdbQg4E55oo3IBnEULptQDMHvUmZWvOmWlYlYPIHE0q0zQQpMBqYW7iqfWopqt7QWAXBiOxHemPsuBbXJwan61atXASMN+aryFrZMEn0qu4BHUwj6jJHfjvRXSdKffe/YeEYT5edd2tKrEEpmnb5ACrAEVNyORHdtB3WfVqje1ubHAo25pyD9KgZdtVE1LYQA0xt+YpK2oHnXNv2gtqds5q4lYGE1NoeptaMNlfOkqdUEz2plbi4JFOX8FZ+Vss3QwkGu6rGi1JtH0qx6e+HEit8ctscsdO6ysNaqiZWq3WqA1WVlaoDKysrKA+fwOwwBUuhJJJGBWVlYNhhyYJ+tQXdGULEgGsrKDMNLqDAlREUSHBrKypoCXrZB8xQ9myd3bxf3rKyqgqPXaeOIEHMVrTT2rKylRDFXhZz8jxRWgG4Sa1WVnVlPtJ1cWztAyaVHXOMg4IrKytscZqMrbtPY6ldbDNxn1prp+qswgiRxWVlZ5yNMKM1CFrfrP2qfQW/qfWsrKxnS6aW9E0yWo+wkes1lZVaJvU3Aklsil1+8D6eVZWVSVf6haLZDEClNvpzFpB+5rVZVbCz6HprbRLU30qG0MGRW6yl/YofqHW8eEZrXQvaN0fOVP4rKys/e7219JY9D0mpFxQRUprKyu+dOG9tVqsrKA0aw1lZQGqysrK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xQTEhUUExQWFRUVFhoYFxcYGBcaFxoYGhcYFxocGBwYHCggGB0lHBcXITEhJSkrLi4uFx8zODMsNygtLisBCgoKDg0OGhAQGiwkHCQsLCwsLCwsLCwsLCwsLCwsLCwsLCwsLCwsLCwsLCwsLCwsLCwsLCwsLCwsLCwsLCwsLf/AABEIALcBEwMBIgACEQEDEQH/xAAcAAACAgMBAQAAAAAAAAAAAAAEBQMGAAECBwj/xAA+EAACAQMDAgMHAgUDAwIHAAABAhEAAyEEEjEFQSJRYQYTMnGBkaHB0SNCUrHwFGLhB3KCJDMVFkNTg6Lx/8QAGAEAAwEBAAAAAAAAAAAAAAAAAAECAwT/xAAjEQEBAAICAwACAgMAAAAAAAAAAQIRITEDEkFRcRNhBCIy/9oADAMBAAIRAxEAPwDzrSWmvQNsKvLE5JPrFPL+lHulXftP80GNqp2/7j96UaXTshJJIiQWPwiDx6mRRlzRqzyjbjJwSfCAZZmI7n9alRu5/gFCniuFgFkCFGZfPl4iJzx3pauk3BVAgqZVASPFMm5cYc+FQfTAqe1bAtXED7nUnJxJJxnkDdBPfwjtQPS9YLVx1YlyPC1w7ihuHAHyw/PNIOrWnuItxi20Nu2krlbZmGVeQX2wP5srxNTdIuOu1HW3uKA7f6ABA3kdzgz5VHpr4Pvvebz/ABBBnNzwbQBgwSSTiIAHlXF6yWPhMMGK3CCQhxuIjkgAD70UNm6VZyjEloS4YhTIb4c+GBj6motUxO0gkKDLIoIUAkKFEekkk10l3a5AGH5My2JMicDmB6CpFtMCQSPgBy0Ackbo5IAJPMRSNiWGNssVJVsrIEgxE+fyH710EKgB38UDiGPfBC8ACZJ8oGaktsTtjezKcsCPEsgEEQYGYgn+qZ4ocEnaiqTwIwVwPMcQPLj6UrVSO711VUwPTwkAzE8tuYmecDA5PeJ9W0MBJkZMWtsx4mjaQW5AmTn1NdmyAYIJM/CvwjPJxBkR2/56a1iWAQEmBHnyT3iiQtub/UGIAjxcfyn1IZQoVhjgAZnPnJYuMhLMvJLbYUZJA4QSYIPJaY9TOrd1O2YOFXgMR6DOZx6VhVSfhLDB8HxAz68Y7+lLR7bN4EOnhyBGSSGye44MqP5mHrxQa++BDLcYxB3ZkMeAyOAZLDsIjM00tWieFVsgS4jkfzQfnUJVlbCqcbShfEQfhMfDnin0Oy61qS17c6ovvCHUFQyzHY9gTzVi0GguAndDkrAQFfCAQRntGM+g+qDp7KlyWadqMVDKSwZgwIJ7xHI7mmslNpUKm4DcfExIgtgjGT64/ushix7iJvTbDTIMNGADzuP9Ixnimz37alBbQCTLMNxhGWcwCIiTmeDxSlNk4vknvsAYnhjIiAYB/wCDXdtVMke8MkwXnbwA2cbs9uIxUWWrlhurBfDbZVBJhdjLcEzjc0blLACAJBaKYLp5skDwMw8U+QWQY7mMkciJpCouKPD3IIEkj5EZBxjt+KN0t4BDh1YEbhjmYUwNvYAbhBAPcVjZlGksqfX6U7Lm5wpiyHDTtG1h/EQnlYIBI4BaZgQV0+1cW4xcrElYBBwCCC3lz9iPWpLZ96i+KSiErA5gqxief5xHmSMxNR6obSRbMnYwAZciEYoJnIBYj/BFY5bTlDfqTBWA/qWP+apntL7RthLRgHlgc+uB/emXWnNwW8kQkMe5iAf7Uj12gVnLrGVBgZg8fTiqmXJXHgiSzklSR5HP1H1qXS2pnkdh8/2py2i8OVUSR5+fJqU6MhSqmZ7DA+pq/YtAf/g53DdBHBzEHmR51h0CLzLL3kxOMY701GghEA/iEZ7gD1qezoJMt4o4jifril7UahZ7mCm22AfiPh8QHAB9TU50xJCkMVQnBySTwB9+9OPcwQxgEcxH0FRnVquAOT9T9anZ6A2+nkMuJcCBHAEyZor/AEaqYEwBJPO5qgvX2PwyAe04+s1sG4x8RiBgiKNhttHJkgSfSf1rK2nvI+NvsKygib2pvrb2bfINHbfjP2BpeW91pVzDXSpMcwSxYnz8gPQGo9STedZ8UTgd+f2/NNNZpUvJl4NtRMDgfGxP32/M1vtjpw9hGVXBOxSNxHLvPhEnkmR6AE+VasOlzcGgiycjgvcYKQxPkW3H0CUJp0YqEuGAFa4fQFQBH1gH1mssWdtzfAX3qxztC7QCcDmQG+/rTDd64bcsjBjbhyTMO9xgoC+gAI+5qFrd1SUA8NoEmYEu4BYY57RRtq1bhVJlEKXHb+ZyZKAAfCMn7DzqGwWYM92W33EAUHMloaR2x/ajYThAdgO0EEPcX1LkgenhqbaFDqYHiLMPCzE+WOAIiD3Yz5V1e8O9tpQ3W2qzQFUSVMtOICnHORjFcwQAqszFjMRnbypBY4xGPnU3lXTd60XCtc8Kt8KBvGYggkRj5cgDMVEgkZAS2RyBLH158/8AMUQHhgBlyPFOSpx8Py+VQxLMZIgDxDI3TgDABHaPU0ycDEnnIgefHPOIiutRaVYZ1L3TG1STC9oyYI9fOKnt22MAiIEsYMDOPlzxXOmI3Fl+KCAT3PePKgNot0f0oe3YAwB9eZj9qjeMbrpjgFRGT6nP0PlWbRj3m8nkQYjkxn5nt3rlb68qNp48QkGM5Jx5/agMR7YM73IM8xHeJxmuNSsrAHiBJAWBHfkcYBou3uJnYrDsZAPJ4jiuE0pgTbBUTHjE9+T6TQaCyAyQf4XhMnaSTInAnB5yPI+dMdJpdsQPCQZZwNxndyAeMzEcVF0q2RkW2gTILqSSBOZOTOaKS2uTsa25HxOdwMxiOAMn1qKcSi4zf/VsIRHhRIJ7AeXAHFYbF2Jj30Hc68SBzt9cjHpWrIyN6LjIYYgYj9/qPr04gB7bMj2zIHKuD/ekbnS2rdyGstdtQcrPEjg7p8Py/ai0Q3Cbhjds2gQcsoJyOwGPvUzWoLM4CsygyMDHYyfOfvU481G5yN0TgyPT6ceVRaqRDpPCwAgknxTOSCBnsBJMzJMRmZo4oX8ZgSxIJ8iFUiP/ABB/86BYwzSZDIH7eHaokRGfnz4iKY6JQQD/ACbcZBgg75HoTIrLrJp3A3UtCCpP9SKsDABBEx5cUn92q8DvnH70+1f/ALJzlZx5Z/cGk2nIKmTx9/KtIgHrNRBAjdNDpqYM8do70bp9VbY4yfvRNzSKRIIz3NPZBR1U8BTxXTa+4IMD5VydNAG6OeZ7UYFyIgjsDRs3Ft3aN2J4nyqRLQM8E1Ja0xY5AAmirenCjiPpyKQC2dMTnEedSraH1rd7UAQAIFDC4rOQLgBHamQ0aasra22/rFZT0Skay17g3Lgxg7f+45H5Fc9O1aqHLAjCgkzBPiYgdhkKM+Vaa/74BGEtuWPIkOpz9j96Yana9pVIAa6rNjhrjg8/KK2ZgbgS6tjaslmHz2IfGT/3EzXdxDeCHwlmvsijIwpAMxxhfz61HoenG0wb4Pd22V5mWm2ACB2Y7gPmvrRBJtlXt42rEEHcz7gHETzAXPlQESKHCtbBVgXDsRiJ8I8j4SAPnU+oZSUGDsUkblxuZtsz5Agdu1cHVFbShCILScZAJ8I9ew+3yra6l0eUQmZT+kEBtpg9oLDNKnAvhMMreTklgV3CQQBHmbnbspJyKIs8OzfGVEmYSJwckxAiotPch8KPAjQCPCBlYA7YAOZPIru0gVLar4tyHcTGyMYA+v4oxGSYp4SttG3tOZB4nhpzQFwbDsA3S3iY9yPOOT6UbpDuYs3wrMgRGRGDHPpjihWJW0Cu1csufi58JwOY78imSazeI3sXnMKJ/AJiD9Jqa6pgKR5Soj7wTIoK3ZaQANqpJd27t6HEn8V10zqdtbpa5v8ALjcSO+B8Py+VAFWenuxJCd4E8duAJx+xrd3Q3RlgfXwEjynmf8+1l6V7QaN2CK4VzgBwVJ9PFzVhu6QMPvx/nr+aRvMHuwZMkwSNpIA+h+mD61h1KAbipHm4z6yy9x+9WjrvRlVfPmOQZnsR51S9bbIJB5IMTjjw4I55+sUQDtHeVJiSYxtJnnyGBgUz0qO8jdIIIIziRmCOP870i6YC4VYjjA+JyZ5MeEYINelezfSAACwBAmAOAOcjzM1GV0rGE2n6O7DaW3KRO36DMz5xXF3SHTzuwpgBjwM84GPPirH7Q+0tnRwir7y+wlLSwMebH+VZ+vkDVM1PVr+ovQ5Q23BAVLbhQY8zkmZGYnyFLkx93W7QziXQeItM44HmT9q5tdQO9QoG1iwVlxACyZMfigk1A3IE3KSjAgfDIyOQRPy8qn0Zm3aM/CNh8zJG5gIzhSfWaNDZhbtmLbNHwlGHoO4+p8j3pnoEEQDPpHlO6fIGBGOKEvqVV2AWbYLI2Nv8QCAR3kA4+lH6RSI3AASwBlsjaACSeWw8xwNo7Vjn3GmHVZathtyySANrD/dhv1NLut9PVbVx052wR9Mfk1YenLz5wD+n6VHfs+F+4IOKonmvTOntn5/Km1uwwKgExOe9MhY88DyiuwvlHpVW7THFrSzlsmcfKjrOlBMxx+K1bAUZOaC1+tYrstmGPegxWq6iiEL39M1yELGdxpZ0DQagSLoUiZ3HmrLZtHggD5UWEq95bquCULieKYWbQLAmztP0phq/Cwj7Vi6kzRjYLHYtH+kVuuv9YPOsp7LSlavpY2F7fxL4lA81z+lCXrTe9VwgNtQhK9lZU2kR6lhgfvT8WliB4Z+33pT/AK42hFw/zjJn/uE+hhh82FaoRLc/hhhmbu5gfJlBWZ7ysV1cvBv/AMbljnk7ip59IoSw5ZmbAQsq88tu3L9AP71MmlI3gSNpnzlZ8RnmR+lBONJ3BltjGCBHbaveef70SUIAuEhRMH1hkcjnJ8BPbJ+ldr4JKFWll57ggNj61MhcNcLbYV5YcjZcENnhR4Z3RjZ5UqqFGv3qeN2LanjbuVdrHyHiDLAwImIajQNzABSqKCLaxzcESfCe2D5UJqV8RLyzEPuOQNysQSDA5kNj/wC4CO8n6e7tIMg+7tSqzH8R8mSOSI//ALTx6LLtDcVoWztPJN5jAABJM557cfpUL3FuKsYVX2rGCRyfoD+PzIrwvu1IDMS7Egj57QB69/LvXF1hAZfgtmMSMxg5Ge/Apkh1BidxlcEDOZxJHpQqMHvCzaUO7CAW8KDE5gSYFH37UvcbEqsgnjaV7g8efpWaz/092xq1AYKALm3+YEEE/P5+QpZb9brsTvkl6t7M6hXFtnsNc5FpLgD/AEVo/HlVi9hfa50b/TandunapYQf+1gczXWv0Gk1GoGrGpCglXdcTuUCIJMr8IxBqqe2HVEvarfZHAADDliDg/pWPh81z1jfxzxrV/Cssdcvar4DpHMjv+tebe02n2kxGMhc57EiJzBq7dD1O/To3dlE+Ux+9Vb2rtqQ2JAPrgASYI+pzW31Jf7EfxLgHIBHY4gfjj8GvVOp9Ut6PSvfbhFML/Uxwo+rQPrXnv8A0sszuaZH5Jn9h596sXt31PTK9mxqgTaKuzATz8KztyIljI9Kx8l/2vG/01x/5VA9J99o7vVG1DPeLyy7SqAqwlcGWAERnyxzRe+9cSy1z4cTtxIYkxgmTgVF1LrFrUJb0OiQJpwwLEkgEBpgk5yeScmn1xFACKJ2srNwyArGZHeBjiefWl47lq3L7eN9yFZPhcLS22tBTK72ZRJ7jI4I8OPTwnyohGUEE58RMiDKNiQI8Q7VDeXxXSwbbaVnAA7sYiR27x6j1orS2dpuIcL/AKUQ3O0/IcduTn073RDG6CFO4SxZFwcMB8OD6zTLSMzKCZ2wT4gJyWLHy/piMCfOaC1b7dpMbpEru5MAEE7eNx4xR/uG2+7Bg8CIJEHkn5Q31NYZdtJ0U9W6mbDoRwyEE+ZkR+DRXSeqC4pJPmD9qB9qNGWNoK2VBLGIBOPt3qXo+jVbJcdzmexH6VU7F6Ram8jfCZjmpdHbnPautqAQIE1EdXsU07u1MGPpV5oOzaAJwOah13UotyOaj0V4sAezCiy7OUzfW7Rz8q6u6wxM8/igRpy3rnFGjprNlsVSQAvlycyVP4ojTkzJNBXNOLWoxJ3Ln50ysafdBOKQC3NICSdxrKfJpxHArKexp5v/AKy+E27SfvNAG77xtrAgnkfI7v0q0abUqcTVe63Z23Sw4gwRyD54rZmKtOgU2wMSpziYaAftH3oi5vZrgUzAMEGOQD2GMz9640loEszAHdbn/aOPtDLzPDVP7tV97BKl+M8EAED58mgBPdyBcjIiD3EdqNuW2uBwG27rbIxPHwnbntJI+1TrpDBUk7SJ7cnII+pqIZRg07iufMMIUgfTNTs9ANawaCGYkyu0oFY/04GPCyXFLd8RiKl0lwPaQkBhiePi2mBjkcY9eaK6u263cM7iLbNABJDhJY7u4jaRxk8zEQW7cO9oncCr/wAoAlSO8858+x8qeN4LKBL6z4jAbcIKgkAdyPL6+tcG2At3b4pKsVBDAKJzRN9T7lpDMyhUuCQP/IQAY4z864LbbisIKPbCAgkRxAPcDHeqJy1yCHUmCsHjjjP3/FZ/qYG1ZuIDMfEy8Dwg/EI/tUSoUQEqYHlxHxftXV2yzCSlu4A0h7Z2spUxJ+s8UyLNXobW7eFQBjhWlSOZx3+3YVz7O9GXUanttUMTAIEgwoAwc5om+m6UUkNHwsAZJ9fMjcZ8p86u/s90gWLYSZfaN7d+8Z+bTT2SXTacW12DCjgelKPae9b9ywn6jkd+5/zNOb75MmARJMxHIifKKoXtBrhJWZIJz35/z08v90q+LP8A9MSFsQDksSfxkemfpNHe3vTixsahT8BKMTgBWjaST/uAH/kfWkPsL1NVCI0DMAjtPn9Yr0G9pRfsPZuYVlyfQZJ/sawy4yaznFTERGgsz3HEEKieDIxDDGT/AH7UQ5Ko4xI8K2x2JEySO4GAe1cjox0xe3cZ2/lTaxAKiAI8jJAP/j513qG8OBt8RJAlowMGPibtAnNLZ6ZqLRIvSshvdWu545iPLP8AhoqwWLXJEfxUsrIMlVhiM8wCZP0qNWkiMndnzAUb35GGmF570w0N0AAH4QCTmILsWeccxRaHUB3aSCDLA8H4ywx6ELntt9al98FYf07SxMYgAzPp3+tcae4JfIA8gO2W5I/3GR8vWptcjMhtpjcMnvHmPT+9Z/mr/otIfUJ7wdycf7e34imug0futMyn1Oe1FdM0621CrwBAxRuoshlIPEU8SyUy5d/pzXFrSu3p5zRy2UXC9uTU6XRVpKNZ0ltpJM4rXTdP4ABOPOmWsvYia60zYpkN0NkLAoi7d71Xtd1YoWVc+tBf6xysFqAYG6HubqLfVqikk8Um6ekqCD86J6ho2uBVUSKA5/8AmB+3FZW09nmj4q1RoK/0zp/u03MCGOTkfmgeqanxDt2/z1q1aseAkwKo+ttMxxz+TWu0C9JvPwMohe+JB7GPtmmFtFYD3kbyQCJyI7jMHFL9KptKCTE+nejLWoUo23k8TP8A+vlH9jTIYzsgIEtEZGGgDBGOR+RXNi5uYuyw8jcP5geAyz2I5oWz1lAPGTOVJHkR8s5zXWme3c4usSq8kEEfLzHpS0ZrptsRPjBO0knacx2B43RkeR/lFLzfRLhtDIHPvGlgGJBzMmJAyc7cHsJ0uF2AhZYFecbogwRkErNBdWtGRdVEKW43bA4Yg7pDT4SNwcz/ALSPkTsJnMeMzvQNbbgFlnwtxnEHvUOAdoaCRuB/lZPLIj5+UGpNHeDgsrCRBDwCSB4gI7DJUnyri/a2IFAO2RKkke7af5SAfCZUicfeqSivLABU7HxMkm2RkgGcQTA+hrdnSIxnYVM/FbMoSPiLAfCa6ALYJBxwQC0TKkA48s/OiunlUQtcaJzKkEt6YwTQDHovTZO4kMBx4cggnv3wR96eceEZM5P13Z+kCllnWHYIEEkEjyAzE/5zXPUNaQsIfIT58En9KWxoB1rrKi0yLlgQJ9Vk/oPvVY0vTPflkHMBlPmPI+o/tRmptgoVwOD9afex1hfkwx+x/wA+Vc3+V5v4fHc23iw98tKuulayRsOUmT6gk/pXqHs1rjctLP8A7ic+o4/tH+Gq5r9Opv3MDbuz9oP5mjNJaa2wZO0fWOx+lPHL3xmQuPrdLdqba3E9R5STI9Of8ntVWu2yjAfCB/7cSRkSzEDuOwP7Uz1etAAbgwCPn5fUY+586WXL5cz4okkiBuBmcngDOT/enotuLVlTAEQRAhoLLO7xAHAJgk+SnzqXqtwW7e07mdyB4fjYyDPGcAeviPyrmyAACBEkcAmRywUDkHknvj6haDUrcdbzh1t2/Gh8ah47RHbMZyYHeleFTk41bnakKN1ySYMmT5TmTAk/M0y6bpHAZnOTAX/tAx+ZpNb16pZ9848Z+GZ8IJ4WeOPxTn2d6wNQjGIKH8VM0rl07POO1BXOsEH5GDTZnANV72i0p3grgMMmqxTSTqXVQhIXJJNLbOquOZLGnGn9n0Yy7EmmVvo1sDFWkjsXT7xATzTe/KKeTPEVFd6UCwKmCDTVLMRuzQCPS9Pe6ZI2j15pqekIBE0Vb1CzyKgv9TQHmYp8BFpOlbZUNiZimPwgUDb1QbxqwjvS3qPUGJ225IpBYDerdU03L/k1ZT2NOOtXjsnvS7oumN5pPz+Q/wCaa69VuIR9MVJ0PTbARjIj6U0hev2PCMTHb0pdodOGAgcc+td+0XUYcoO0D96hHU1tjaR2/MVRHFrQWAp3oDyDzwefWe9DLp7QOzuBCsO47T5GssdTV0ljAEeLsD+1Bau8t9h7tck/LPnzQBVzUheR4Tgx5xwR595plpwbywJKbh4CSUbPiD7T4lPkQMjv3Wp0kbAzmR/MC3B4HHxeVZatIoiW2AiYmIkHP1FFCG5pHS41sKGClC5RfdohKDwhWMBv5+YOYGIo1bgORyIBZYgjydTiPQ5zjtT2z1O3c/hz7xzuYIsDdBG0IGO1FHB3nnIjFJep9MaxvuveYI3eA22SiNIVfiJcQZOAcDmlL8o0HdBgQJniSp+hEiIHc1zpNCWu2+/EAg4EeR/SoNTbv2825uAtCzyE2hgSYAMhjwe1WPoHWrbQpUq2D6GZj78x86rsjFdHAg/X9v7Ur6pZKqx/wY/4q0XlBk/5nypfrdHuJB4MR8xE/wBj96AoWohSR2M/iP3/ABTT2P16INRddoW1BzzLAgAepYQPOaV9ctFbrjsDP4B+vJqvWbc3SFzJEDzjA+eKx8/gnm8dwy6rTx+X+PLcXPod03SxY+JiWPoSZj5f8VdtBpOB9PkaS+z3RSEDA8mPt/bmPpVstXEtKpY8RM/YfoKWtdHbso9qNMFtgGBuAInsQfsME/2qvKFEboCxMt4wBwIVcExEE0465rzrR/BTcgypjmIBiY7n8Hms0vQv6TtTZKupEh2Jkqr4AAxHmCcYBXto5iXj+I1rcu61cc290sSzbZUNGY4ODwPTLrRdPREZdvhDEySzDAAGXzgCto4aEU7gD8c5I5HYT8+9Q63UhyLSOJEErOfSZ5qf7UG69aT3LLJJjHpj9aT/APTbV/xWBOGBqw9Z0P8A6Z/6lE/T1pB/0204Lu0/Din8C79QtE22K/EuRVY1XWA9tJwQSDNWq3dyw+YivMtd0u9cc5AAJj71WKKdWeuWgSCYIorT9cttw1VcezlwCZBrVrplwHK1XBLTZvhy0HigusX7phbcmu9BYW2kmZNTHVKPIUQFKdMv85+9TWdE4BlTT+zqlidwpjbvLHIo1sbVvS6FUgyc8iilugcAUB1nXMlyFgg0n1OrucGQDQFtW7PlWVT11NyMExWUwcBIJEAVxqNcLaYPiNdapi2KB1+gGzwkkwaJSVPqF3ddJP8AMasr9JS5YLxJ/wCJqqg7mz5xXpHSdMFs7fQferqXn+p3IoUGVA4/z5ipOmq2Tx9/8NOfafRC0QQI3GT5ULorpuBtsSo8vv8Ap96YMtHan43lf5lkAx3x3jyoLqd61Oyy+8EyMDH17UkS25c7DuzxHP0NN+nOQ224ihhxnbGfzmkEnSFuWJKGC5xxMjggkTjPECrV0vqtsSgDIWYHcxDeImSVgwB2GBzNLzpxcHiYGOw4HzpUbXjjdC9/KKV1ezkXy90lSzBAtwXpL7yXtSAseAnbBgzGSfxu57PWiCpVdzQDtG1THHHGMYqq6R7m/wDgsVUCJBjP/Ap7pNVdtjDTHG/JyM5mkDldGByeMfQVB1m4FQwJjt3HP7V307qi7T79gGknjkeSj0ofWalHtuQYkFiMSI2gL6zP96ZPK+tatyWlYM/bsfzFCdB0TXrwAYrODHO04JHnEjHpTzV6G428MRliTjgMZgekz96K9neim1dS8WBFt1JHcr/MPQwSKftwPXl6R0Tp9y0oRzvE89/+fnTC9obYIZh8hOMGR+RSxvaJQALaxjk+cx+KUdS6iGA3kkj4c+Yjt8qx1+Wn6P8AWXrdsLIU/wBKrmIEj5Zj70o6rfW4oXf7oLJAkRkzERETQpIuqNpEnn0P61DrOikiVKs3HPbyqf0r9l+hfxErcJA5JIUfJcUR0h7dzWgboK5gwR9D9aB1nTXs2mYrg9vL5VW/Z9mGoABhiYp64tO3nT172l082XhsMIxH60g9hNOLNu4YmW58xRHtLrCmmCnvFdaOz7qzaVeIknznNSOh3X9SLdv33GM/McVRV6rLE7sHNWP2hBuaG6o5lT+f2rzVtC68VpjIi1dtF1dG4YUwXqVvuwrzizpXnAM0YvT7oXcQYqvWT6nezzrvWQZRYjzpdpNNccTkj50BpDMgic1aOmDiMUdDsHa0lziDW77ODAJ/NWjT3NprjUXEg4FTVRWU1Ec5PnRK3C3Imi7OkUqTGTUNvTMDxQHSkxwKyixpz5VlARXkBxxXJt7gR3jmu7uea6RvSq0lR+raYpcAZYk81bOgdTDKZIGR9hRettq9s7lBgfM1RbHUfd3SB8JMVcSN9ruqm9Cg+FSRH60s6PeaSFmIM/Kieo9KO33qtIYmAea17P3gjEHG5SvHE0/g+rNaCBFYKNzHkD7/AK0m19kB5ZgAc04s6KR7sN5fsaE6j7NFmwxx35+lTwYAdT2SqKM9+KI0+na8Z3ACYiZyaJu9DGzbIx5+faKk6PoU3wpPeRONwxij4B2muLbUKuYmfXz/AGqXSdT3sI7MR+x/v9qP0WnUKSRmiBaURAHE4qTJOu9QUQFkn0H3qTpKm54tpAxOO4/w1MzIvAG+Zk/eKI0PUZkREiZ9YpbNFq9EPERwR/kULa0jqpA4kH0jvRt7VjbPYVDpuouCBAZfKexo0NgLenuYBYEA4iZ+vpUPWNKwAJc4EAA4+VXGxplYSBFK+rdHDqwOJOD3FR9VtF0O/bZAoIBjvgzTN3e2RjcvniqlZ6SQSPeQRwR3+dRanW6iyc5Hn/xRYb0e6VuW/EAR3FUq10BF1W9TAB3fX9KY+yvVWvCBEjBFG6iy67rjCAO1TbTkSdVtDUQvYRNNrnTi1sQMAUh6E7e6Z3xufHyr0Ppdse7HrWnjx3WfkulB6gsWLqeYqjWngkV7J1jooaSo5rznrHs8VYlau46LHLYGzfA7Co9f1LwbR3oTXKyCM0AiFjU6VsdpU3QBVi6b09wcihPZ7pLEgkV6d0Pp0L4hTmO6WWWop13TsBgUC+nY4r03U9ORu0UsfoAmruCJmqGk0ZECrBoOkbiMYpvpujqvNM0QAQKcwK5g16VbjgVujK1V6iN15ID39a3vgx2qLQGQZ8651DjJJgDFYNkvU9RttNGTH4rzU+K5jzq7dUcPbImMVUdJp4bzzzVypsXq3ogdJ4lk7cfpFUWGS5H9JzXpemvqttRiIEVV+vWUa5uWBH5pQ1h6Ang3kRuyPOuuo9atW++RVf8A/i/u7IVTmIH/ADVbuLcuNJ4J+lEgMNf1i5eeEJljgD8Vaen6Iae2JYbo/wCT+aQWtMumVXYS7fiodT1FnJg5OKLyD3S9QZ7kKcTnyjNNr1/BycDtVXtar3FsACD5+nP5prp9ULoDDgioqomujd4hMxRNldykgR51NaaVI29sEcR61rS3cbTEnFRtQdlIE9u4qDTac5KQRnwt29KZi1OCanTQgAlZ3RHpS9hoH0rrqglGJB/pb9D3psL4uAiR6Hgj51R/aC7kYhxgmrD7LMbiE4MCafQ7KuqJcs3Q7/D5inGqZL9mYDGOR+sUL1vqKCU7xMHIqHp5VCu3DXDG3t9qVOCvZxEsExgk1crzi4kMMHmqJ1iwyXdw44gedPdHqmCDcc8UodF9cYLbheMCPrTzo3VCkK3BiKQXhvAHlFNUUEVeO5dxGXMW9XBEjg0DremJc7Zpd0vXFPC3FPVYESK6ZlMowssVPXexy3KG0nsAimSZq7TWppekP3pfouj27YwKP+VYa1Va0nbK1W61QGVqt1qgNVlZWUB5DpF2hvlP2pT1u+Qp9c11a1/PyNbKi4CPSueNwFpwUBbiAKzqGgW0PCcETPzonUacC2yATIqOywu24doKiI+VUSTS6jdZCySVoHU6gE7Y+XnRfS9AQCexqXW9Ikqw7HNLc2CAkKSGHNPnsobSbY3Y/ND9R0mMCfOhiGe2okgo2D5g1XZOurozoD5CCPKMUF0lvF4sHtNMLAgmSWnieOKkbSbzuEAjt+1GxpL1W2LqYiV/tRPSNM1uB2iR9an6ZpAB4l5o5iZAXIH9qyuXxpIPsL4DJ5pdbQg4E55oo3IBnEULptQDMHvUmZWvOmWlYlYPIHE0q0zQQpMBqYW7iqfWopqt7QWAXBiOxHemPsuBbXJwan61atXASMN+aryFrZMEn0qu4BHUwj6jJHfjvRXSdKffe/YeEYT5edd2tKrEEpmnb5ACrAEVNyORHdtB3WfVqje1ubHAo25pyD9KgZdtVE1LYQA0xt+YpK2oHnXNv2gtqds5q4lYGE1NoeptaMNlfOkqdUEz2plbi4JFOX8FZ+Vss3QwkGu6rGi1JtH0qx6e+HEit8ctscsdO6ysNaqiZWq3WqA1WVlaoDKysrKA+fwOwwBUuhJJJGBWVlYNhhyYJ+tQXdGULEgGsrKDMNLqDAlREUSHBrKypoCXrZB8xQ9myd3bxf3rKyqgqPXaeOIEHMVrTT2rKylRDFXhZz8jxRWgG4Sa1WVnVlPtJ1cWztAyaVHXOMg4IrKytscZqMrbtPY6ldbDNxn1prp+qswgiRxWVlZ5yNMKM1CFrfrP2qfQW/qfWsrKxnS6aW9E0yWo+wkes1lZVaJvU3Aklsil1+8D6eVZWVSVf6haLZDEClNvpzFpB+5rVZVbCz6HprbRLU30qG0MGRW6yl/YofqHW8eEZrXQvaN0fOVP4rKys/e7219JY9D0mpFxQRUprKyu+dOG9tVqsrKA0aw1lZQGqysrKA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://www.nexplorer.ru/load/Image/1113/sova_let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876"/>
            <a:ext cx="6250847" cy="30718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-13860"/>
            <a:ext cx="90730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Правила индейской 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игры 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мяч</a:t>
            </a:r>
          </a:p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2137" y="2420888"/>
            <a:ext cx="3417184" cy="351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9560" y="1719120"/>
            <a:ext cx="48965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b="1" u="sng" dirty="0" smtClean="0"/>
              <a:t>Игра</a:t>
            </a:r>
            <a:r>
              <a:rPr lang="ru-RU" dirty="0" smtClean="0"/>
              <a:t> </a:t>
            </a:r>
            <a:r>
              <a:rPr lang="ru-RU" dirty="0"/>
              <a:t>начинается с того, что игрок одной команды перебрасывает мяч через линию. Затем команды продолжают перебрасывать мяч со своего поля на поле противника, не давая ему упасть. До мяча можно дотрагиваться только бедром и локтем, но не ногами. Мяч, упавший на поле одной из команд, приносит очко другой команде. Выигрывает тот, кто первым наберёт 21 очко. Для игры в мяч Майя построили специальный стадион в VIII веке. Игроки, бедра и локти которых бинтовались специальными толстыми повязками для предохранения от травм, играли твердым каучуковым мячом. Никто сейчас точно не знает, как именно велся счет в этой игре.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8380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857233"/>
            <a:ext cx="421484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Инде́йцы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общее название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коренного население Америки (за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исключением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эскимосов и алеутов). Название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возникло от ошибочного представления первых европейских мореплавателей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(Христофора Колумба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др.) конца XV века, считавших открытые ими заатлантические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земли Индией.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антропологическому типу индейцы принадлежат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американоидной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расе.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Общая приблизительная численность индейцев в Америке — свыше 30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млн. чел.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данным на начало XXI века, их общая численность превышает 60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млн. человек. Ныне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существует около 1 тысячи индейских народов, а в конце XV века было около 2200.</a:t>
            </a:r>
          </a:p>
          <a:p>
            <a:endParaRPr lang="ru-RU" dirty="0"/>
          </a:p>
        </p:txBody>
      </p:sp>
      <p:pic>
        <p:nvPicPr>
          <p:cNvPr id="6" name="Рисунок 5" descr="Rodriguez-TwoLittleDol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142984"/>
            <a:ext cx="3721544" cy="495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14348" y="0"/>
            <a:ext cx="73581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История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6740"/>
            <a:ext cx="46805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Согласно </a:t>
            </a:r>
            <a:r>
              <a:rPr lang="ru-RU" dirty="0"/>
              <a:t>данным генетических исследований </a:t>
            </a:r>
            <a:r>
              <a:rPr lang="ru-RU" dirty="0" smtClean="0"/>
              <a:t> </a:t>
            </a:r>
            <a:r>
              <a:rPr lang="ru-RU" dirty="0" err="1" smtClean="0"/>
              <a:t>Мичиганского</a:t>
            </a:r>
            <a:r>
              <a:rPr lang="ru-RU" dirty="0" smtClean="0"/>
              <a:t>  </a:t>
            </a:r>
            <a:r>
              <a:rPr lang="ru-RU" dirty="0"/>
              <a:t>университета, предки современных индейцев и эскимосов переселились в Америку из северо-восточной Азии через так называемый «</a:t>
            </a:r>
            <a:r>
              <a:rPr lang="ru-RU" dirty="0" err="1"/>
              <a:t>Берингийский</a:t>
            </a:r>
            <a:r>
              <a:rPr lang="ru-RU" dirty="0"/>
              <a:t> </a:t>
            </a:r>
            <a:r>
              <a:rPr lang="ru-RU" dirty="0" smtClean="0"/>
              <a:t>мост»</a:t>
            </a:r>
            <a:r>
              <a:rPr lang="ru-RU" dirty="0"/>
              <a:t> — древний широкий перешеек между Америкой и Азией на месте нынешнего Берингова пролива, исчезнувший более 12 тыс. лет </a:t>
            </a:r>
            <a:r>
              <a:rPr lang="ru-RU" dirty="0" smtClean="0"/>
              <a:t>назад. </a:t>
            </a:r>
            <a:r>
              <a:rPr lang="ru-RU" dirty="0"/>
              <a:t>Миграция продолжалась в промежутке между 70 тыс. лет до н. э. и 12 тыс. лет до н. э. и имела несколько независимых друг от друга волн. Уровень культуры первых переселенцев соответствовал </a:t>
            </a:r>
            <a:r>
              <a:rPr lang="ru-RU" dirty="0" smtClean="0"/>
              <a:t>позднепалеолитической</a:t>
            </a:r>
            <a:r>
              <a:rPr lang="ru-RU" dirty="0"/>
              <a:t> </a:t>
            </a:r>
            <a:r>
              <a:rPr lang="ru-RU" dirty="0" smtClean="0"/>
              <a:t>и</a:t>
            </a:r>
            <a:r>
              <a:rPr lang="ru-RU" dirty="0"/>
              <a:t> мезолитической </a:t>
            </a:r>
            <a:r>
              <a:rPr lang="ru-RU" dirty="0" smtClean="0"/>
              <a:t>культурам</a:t>
            </a:r>
            <a:r>
              <a:rPr lang="ru-RU" dirty="0"/>
              <a:t> Старого Света. Расселение индейцев по обоим континентам и освоение ими новых земель тянулось многие тысячелетия.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856" y="266740"/>
            <a:ext cx="3629667" cy="2827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4797" y="5301208"/>
            <a:ext cx="5988918" cy="126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5578" y="3356992"/>
            <a:ext cx="2485829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0196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1237" y="0"/>
            <a:ext cx="34492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Культура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577392"/>
            <a:ext cx="4680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Хозяйство </a:t>
            </a:r>
            <a:r>
              <a:rPr lang="ru-RU" dirty="0"/>
              <a:t>индейцев диктовалось условиями климата и местности, где они проживали, а также уровнем их развития. Индейцы занимались охотой, собирательством, а оседлые племена к тому же занимались земледелием. В северных районах индейцы охотились на морского зверя. С появлением европейцев на континенте у </a:t>
            </a:r>
            <a:r>
              <a:rPr lang="ru-RU" dirty="0" err="1"/>
              <a:t>индейцевпоявились</a:t>
            </a:r>
            <a:r>
              <a:rPr lang="ru-RU" dirty="0"/>
              <a:t> лошади и огнестрельное оружие, которые сделали охоту на бизонов более лёгкой и быстрой. Весьма распространённым продуктом питания являлся </a:t>
            </a:r>
            <a:r>
              <a:rPr lang="ru-RU" dirty="0" err="1"/>
              <a:t>пеммикан</a:t>
            </a:r>
            <a:r>
              <a:rPr lang="ru-RU" dirty="0"/>
              <a:t>, приготовлением которого занимались исключительно женщины.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0754" y="1132028"/>
            <a:ext cx="3052536" cy="2383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8762" y="3701050"/>
            <a:ext cx="2773638" cy="1761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5338602"/>
            <a:ext cx="2555751" cy="1519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5835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314327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 В Северной Америке проживало около 400 племён индейцев. Все они говорили на разных языках и не имели письменности. Однако в 1826 вождь племени чероки —Секвойя создал слоговую азбуку , а в 1828 начал издавать газету «Чероки Феникс» на языке Чероки. Степные индейцы пользовались пиктографическим письмом. Также существовали межплеменные жаргоны, к которым относят общий торговый язык </a:t>
            </a:r>
            <a:r>
              <a:rPr lang="ru-RU" dirty="0" err="1" smtClean="0"/>
              <a:t>чикасо</a:t>
            </a:r>
            <a:r>
              <a:rPr lang="ru-RU" dirty="0" smtClean="0"/>
              <a:t> — «</a:t>
            </a:r>
            <a:r>
              <a:rPr lang="ru-RU" dirty="0" err="1" smtClean="0"/>
              <a:t>мобиле</a:t>
            </a:r>
            <a:r>
              <a:rPr lang="ru-RU" dirty="0" smtClean="0"/>
              <a:t>». Некоторые племена широко пользовались «языком сигналов» или «языком жестов». Основными инструментами языка сигналов являлись условные передвижения пешком или верхом, зеркала. Для общения использовались и вампумы, которые при необходимости служили индейцам в качестве денег.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22530" name="Picture 2" descr="C:\Users\Ученик\Desktop\Индейцы\Новая папка\6103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657659"/>
            <a:ext cx="2221988" cy="3017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Ученик\Desktop\Индейцы\Новая папка\588c12c19652cdf2a15d707c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1" y="3534520"/>
            <a:ext cx="2459672" cy="311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Ученик\Desktop\Индейцы\фото\2f34a4d09ff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648" y="3726146"/>
            <a:ext cx="2056312" cy="2918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428604"/>
            <a:ext cx="54292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итание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500174"/>
            <a:ext cx="378621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 </a:t>
            </a:r>
            <a:r>
              <a:rPr lang="ru-RU" dirty="0" err="1" smtClean="0"/>
              <a:t>Пеммикан</a:t>
            </a:r>
            <a:r>
              <a:rPr lang="ru-RU" dirty="0" smtClean="0"/>
              <a:t> </a:t>
            </a:r>
            <a:r>
              <a:rPr lang="ru-RU" dirty="0"/>
              <a:t>индейцев включал </a:t>
            </a:r>
            <a:r>
              <a:rPr lang="ru-RU" dirty="0" smtClean="0"/>
              <a:t> вяленное измельчённое </a:t>
            </a:r>
            <a:r>
              <a:rPr lang="ru-RU" dirty="0"/>
              <a:t>мясо </a:t>
            </a:r>
            <a:r>
              <a:rPr lang="ru-RU" u="sng" dirty="0" smtClean="0"/>
              <a:t>бизонов</a:t>
            </a:r>
            <a:r>
              <a:rPr lang="ru-RU" dirty="0" smtClean="0"/>
              <a:t>, </a:t>
            </a:r>
            <a:r>
              <a:rPr lang="ru-RU" dirty="0"/>
              <a:t>а </a:t>
            </a:r>
            <a:r>
              <a:rPr lang="ru-RU" dirty="0" smtClean="0"/>
              <a:t>также сало , </a:t>
            </a:r>
            <a:r>
              <a:rPr lang="ru-RU" dirty="0"/>
              <a:t>измельчённые сушёные ягоды или сок ягод, иногда — специи. В результате получалось высокопитательная пища с малым весом и объёмом, что облегчало транспортировку. В конце </a:t>
            </a:r>
            <a:r>
              <a:rPr lang="en-US" dirty="0" smtClean="0"/>
              <a:t>XIX </a:t>
            </a:r>
            <a:r>
              <a:rPr lang="ru-RU" dirty="0" smtClean="0"/>
              <a:t>веке компактность </a:t>
            </a:r>
            <a:r>
              <a:rPr lang="ru-RU" dirty="0"/>
              <a:t>и универсальность </a:t>
            </a:r>
            <a:r>
              <a:rPr lang="ru-RU" dirty="0" err="1"/>
              <a:t>пеммикана</a:t>
            </a:r>
            <a:r>
              <a:rPr lang="ru-RU" dirty="0"/>
              <a:t> привлекла к нему внимание путешественников, прежде всего покорителей А</a:t>
            </a:r>
            <a:r>
              <a:rPr lang="ru-RU" dirty="0" smtClean="0"/>
              <a:t>рктики </a:t>
            </a:r>
            <a:r>
              <a:rPr lang="ru-RU" dirty="0" err="1" smtClean="0"/>
              <a:t>иАнтарктики</a:t>
            </a:r>
            <a:r>
              <a:rPr lang="ru-RU" dirty="0" smtClean="0"/>
              <a:t>. К </a:t>
            </a:r>
            <a:r>
              <a:rPr lang="ru-RU" dirty="0"/>
              <a:t>началу </a:t>
            </a:r>
            <a:r>
              <a:rPr lang="en-US" dirty="0" smtClean="0"/>
              <a:t>XX </a:t>
            </a:r>
            <a:r>
              <a:rPr lang="ru-RU" dirty="0" smtClean="0"/>
              <a:t>века </a:t>
            </a:r>
            <a:r>
              <a:rPr lang="ru-RU" dirty="0" err="1" smtClean="0"/>
              <a:t>пеммикан</a:t>
            </a:r>
            <a:r>
              <a:rPr lang="ru-RU" dirty="0" smtClean="0"/>
              <a:t> </a:t>
            </a:r>
            <a:r>
              <a:rPr lang="ru-RU" dirty="0"/>
              <a:t>стал основным мясным продуктом полярных путешественников.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57158" y="4857760"/>
            <a:ext cx="4286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gallery_139_738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857364"/>
            <a:ext cx="4071966" cy="2245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encrypted-tbn3.gstatic.com/images?q=tbn:ANd9GcRhH75j8ViGSjpZOMqBGjIAgsn5hOuF9AYI6Vk2rxPy8k3vkh6l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86256"/>
            <a:ext cx="400052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4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0" y="1643050"/>
            <a:ext cx="47863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Чёрный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Ястреб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военный вождь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индейского племени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сауков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Участвовал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англо- американской войне на стороне Британской империи,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1832 году возглавил военные действия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сауков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фоксов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против США</a:t>
            </a:r>
            <a:r>
              <a:rPr lang="ru-RU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1" y="142852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divo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Знаменитые вожди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3"/>
            <a:ext cx="3176216" cy="4568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5852" y="214290"/>
            <a:ext cx="655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357298"/>
            <a:ext cx="42862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err="1">
                <a:latin typeface="Times New Roman" pitchFamily="18" charset="0"/>
                <a:cs typeface="Times New Roman" pitchFamily="18" charset="0"/>
              </a:rPr>
              <a:t>Текумсе</a:t>
            </a:r>
            <a:r>
              <a:rPr lang="ru-RU" sz="2400" i="1" dirty="0"/>
              <a:t>— лидер народа </a:t>
            </a:r>
            <a:r>
              <a:rPr lang="ru-RU" sz="2400" i="1" dirty="0" err="1" smtClean="0"/>
              <a:t>шауни</a:t>
            </a:r>
            <a:r>
              <a:rPr lang="ru-RU" sz="2400" i="1" dirty="0" smtClean="0"/>
              <a:t> и индейского племенного союза</a:t>
            </a:r>
            <a:r>
              <a:rPr lang="ru-RU" sz="2400" i="1" dirty="0"/>
              <a:t>, известного </a:t>
            </a:r>
            <a:r>
              <a:rPr lang="ru-RU" sz="2400" i="1" dirty="0" smtClean="0"/>
              <a:t>как Конфедерация </a:t>
            </a:r>
            <a:r>
              <a:rPr lang="ru-RU" sz="2400" i="1" dirty="0" err="1" smtClean="0"/>
              <a:t>Текумсе</a:t>
            </a:r>
            <a:r>
              <a:rPr lang="ru-RU" sz="2400" i="1" dirty="0" smtClean="0"/>
              <a:t>.</a:t>
            </a:r>
            <a:endParaRPr lang="ru-RU" sz="2400" i="1" dirty="0"/>
          </a:p>
          <a:p>
            <a:endParaRPr lang="ru-RU" sz="2400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4975" y="476673"/>
            <a:ext cx="3500462" cy="3257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57158" y="3857628"/>
            <a:ext cx="42862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Бизоний Рог </a:t>
            </a:r>
            <a:r>
              <a:rPr lang="ru-RU" sz="2400" i="1" dirty="0"/>
              <a:t>— лидер </a:t>
            </a:r>
            <a:r>
              <a:rPr lang="ru-RU" sz="2400" i="1" dirty="0" smtClean="0"/>
              <a:t>индейского племени </a:t>
            </a:r>
            <a:r>
              <a:rPr lang="ru-RU" sz="2400" i="1" dirty="0" err="1" smtClean="0"/>
              <a:t>банноков</a:t>
            </a:r>
            <a:r>
              <a:rPr lang="ru-RU" sz="2400" i="1" dirty="0" smtClean="0"/>
              <a:t> во время </a:t>
            </a:r>
            <a:r>
              <a:rPr lang="ru-RU" sz="2400" i="1" dirty="0" err="1" smtClean="0"/>
              <a:t>Баннокской</a:t>
            </a:r>
            <a:r>
              <a:rPr lang="ru-RU" sz="2400" i="1" dirty="0" smtClean="0"/>
              <a:t> войны в 1878 году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975" y="3714752"/>
            <a:ext cx="3500462" cy="3026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 bwMode="black">
          <a:xfrm>
            <a:off x="26672" y="121957"/>
            <a:ext cx="62865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Лидеры</a:t>
            </a:r>
            <a:endParaRPr lang="ru-RU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29063"/>
            <a:ext cx="3713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Мифология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314" y="1628800"/>
            <a:ext cx="684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У </a:t>
            </a:r>
            <a:r>
              <a:rPr lang="ru-RU" dirty="0"/>
              <a:t>индейцев Центральной Америки основное место в мифологии занимали мифы о возникновении огня и происхождении людей и животных. Позднее в их культуре появились мифы о каймане — покровителе пищи и влаги и добрых духах растений, а также мифы, присущие всем видам мифологий — </a:t>
            </a:r>
            <a:r>
              <a:rPr lang="ru-RU" dirty="0" err="1"/>
              <a:t>осотворении</a:t>
            </a:r>
            <a:r>
              <a:rPr lang="ru-RU" dirty="0"/>
              <a:t> мира.</a:t>
            </a:r>
          </a:p>
          <a:p>
            <a:pPr algn="ctr"/>
            <a:r>
              <a:rPr lang="ru-RU" dirty="0"/>
              <a:t>Когда индейцы стали широко использовать в земледелии культуру маиса, появились мифы о верховном женском божестве — «богине с косами». Интересно, что у богини нет имени, и её название принимается лишь условно, являясь примерным переводом. Образ богини объединяет представление индейцев о духах растений и животных. «Богиня с косами» является одновременно олицетворением и земли, и неба, и жизни и смерти.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16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951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МИФЫ О КОЙОТЕ</vt:lpstr>
      <vt:lpstr>Койот и сова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pc-12</dc:creator>
  <cp:lastModifiedBy>Учитель</cp:lastModifiedBy>
  <cp:revision>31</cp:revision>
  <dcterms:created xsi:type="dcterms:W3CDTF">2014-12-05T11:43:49Z</dcterms:created>
  <dcterms:modified xsi:type="dcterms:W3CDTF">2014-12-09T07:31:50Z</dcterms:modified>
</cp:coreProperties>
</file>