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80" r:id="rId5"/>
    <p:sldId id="281" r:id="rId6"/>
    <p:sldId id="282" r:id="rId7"/>
    <p:sldId id="283" r:id="rId8"/>
    <p:sldId id="260" r:id="rId9"/>
    <p:sldId id="271" r:id="rId10"/>
    <p:sldId id="284" r:id="rId11"/>
    <p:sldId id="263" r:id="rId12"/>
    <p:sldId id="265" r:id="rId13"/>
    <p:sldId id="267" r:id="rId14"/>
    <p:sldId id="266" r:id="rId15"/>
    <p:sldId id="268" r:id="rId16"/>
    <p:sldId id="269" r:id="rId17"/>
    <p:sldId id="270" r:id="rId18"/>
    <p:sldId id="262" r:id="rId19"/>
    <p:sldId id="272" r:id="rId20"/>
    <p:sldId id="264" r:id="rId21"/>
    <p:sldId id="273" r:id="rId22"/>
    <p:sldId id="286" r:id="rId23"/>
    <p:sldId id="285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477280" cy="142873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20202"/>
                </a:solidFill>
              </a:rPr>
              <a:t>Судьба  реформатора</a:t>
            </a:r>
            <a:endParaRPr lang="ru-RU" sz="6000" b="1" dirty="0">
              <a:solidFill>
                <a:srgbClr val="02020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71613"/>
            <a:ext cx="3786214" cy="4929222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383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25717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2. Служба в </a:t>
            </a:r>
            <a:r>
              <a:rPr lang="ru-RU" sz="36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Ковно</a:t>
            </a:r>
            <a: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Свою государственную службу молодой Столыпин начал в Министерстве земледелия и сельской промышленности, где сделал блестящую карьеру.  18 марта 1889 г. он был назначен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Ковенским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уездным предводителем дворянства и председателем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Ковенского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суда мировых посредников.</a:t>
            </a:r>
            <a:endParaRPr lang="ru-RU" sz="36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643182"/>
            <a:ext cx="6500858" cy="3929090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38098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4907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Столыпин провёл на службе в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Ковно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(Каунас) около 13 лет —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с 1889 по 1902 годы. Это время его жизни, по свидетельству дочери Марии, было самым спокойным.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По приезде в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Ковно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молодой уездный предводитель дворянства с головой окунулся в дела края. Предметом его особой заботы являлось Сельскохозяйственное общество.</a:t>
            </a:r>
            <a:endParaRPr lang="ru-RU" sz="24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32861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714620"/>
            <a:ext cx="3000396" cy="3786214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29190" y="857232"/>
            <a:ext cx="4000528" cy="5715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30 мая 1902 г.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П.А. Столыпин назначен гродненским губернатором.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21 июня Столыпин прибыл в Гродно и приступил к исполнению обязанностей.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По инициативе Столыпина были открыты еврейское народное училище, ремесленное училище, женское приходское училище.</a:t>
            </a:r>
            <a:endParaRPr lang="ru-RU" sz="24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3. Гродненский губернатор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4214842" cy="5286412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526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Столыпин в Гродно проводил реформы с целью развития сельского хозяйства.</a:t>
            </a:r>
            <a:endParaRPr lang="ru-RU" sz="28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357298"/>
            <a:ext cx="7215238" cy="5286412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09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4. Саратовский губернатор</a:t>
            </a:r>
            <a: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Назначение Столыпина саратовским губернатором являлось повышением по службе. Вскоре Российскую империю захлестнули революционные события.</a:t>
            </a:r>
            <a:br>
              <a:rPr lang="ru-RU" sz="27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2020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928802"/>
            <a:ext cx="6477034" cy="4573686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526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7950" y="0"/>
            <a:ext cx="2571768" cy="592933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При наведении порядка Столыпин проявлял редкое мужество и бесстрашие.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Он безоружным и без охраны входил в центр бушевавших толп. Это так действовало на народ, что страсти сами собой утихали. </a:t>
            </a:r>
            <a:endParaRPr lang="ru-RU" sz="24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6072230" cy="4714908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4857784" cy="5857916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57884" y="357166"/>
            <a:ext cx="3000396" cy="5643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Благодаря энергичным действиям Столыпина жизнь в саратовской губернии постепенно успокаивалась. </a:t>
            </a:r>
            <a:b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Царь Николай II дважды выразил ему личную благодарность.</a:t>
            </a:r>
            <a:b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br>
              <a:rPr lang="ru-RU" sz="22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П.А. Столыпину в Саратове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85794"/>
            <a:ext cx="8786842" cy="24288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Во второй половине апреля 1906 г.  Столыпина вызвали в Царское Село телеграммой за подписью императора. Николай </a:t>
            </a:r>
            <a:r>
              <a:rPr lang="en-US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сказал, что назначает его министром внутренних дел. </a:t>
            </a:r>
            <a:endParaRPr lang="ru-RU" sz="24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5. Министр внутренних дел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428868"/>
            <a:ext cx="3143272" cy="4071966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4314825" cy="4143375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239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643998" cy="2419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Переживший революцию и четыре покушения Столыпин пытался отказаться. </a:t>
            </a:r>
            <a:b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Его предшественники на этом посту были убиты революционерами.</a:t>
            </a:r>
            <a:b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2214554"/>
            <a:ext cx="5929354" cy="4286280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19288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В июле 1906 г. Столыпин стал председателем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Совета министров с сохранением должности министра внутренних дел.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На посту премьер – министра Столыпин действовал энергично. </a:t>
            </a:r>
            <a:endParaRPr lang="ru-RU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6. Премьер – министр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500306"/>
            <a:ext cx="3286148" cy="4071966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500306"/>
            <a:ext cx="3429024" cy="4143404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42918"/>
            <a:ext cx="8929718" cy="4000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Годы жизни: 2 (14) апреля 1862 г. - 5(18) сентября 1911 г.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3-й Председатель Совета министров Российской империи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(8 июля 1906 – 5 сентября 1911 г.),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24 –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Министр внутренних дел Российской империи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(26 апреля 1906 г. - 5 сентября 1911 г.),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24-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губернатор Саратовской губернии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(15 апреля 1903 г.- 26 апреля 1906 г).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Образование: Императорский Санкт – Петербургский университет.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Учёная степень: кандидат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физико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– математического факультета естественного отделения,  диссертация по экономической статистике.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Вероисповедание: православие.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Похоронен в Киеве – Печерской лавре.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Пётр Аркадьевич Столыпин  </a:t>
            </a:r>
            <a: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4929198"/>
            <a:ext cx="8786874" cy="1643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Его запомнили как блестящего оратора, реформатора, бесстрашного человека.  На Петра Аркадьевича было совершено 11 покушений. На должности премьер – министра Столыпин находился вплоть до своей смерти.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85728"/>
            <a:ext cx="6500858" cy="4500594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1480"/>
            <a:ext cx="8929718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В сентябре 1911 г.  П.А. Столыпин находился в Киеве. Покушение, ставшим роковым,  произошло в городском оперном  театре. Во время второго антракта  к Столыпину подошёл  Дмитрий Богров и дважды выстрелил: первая пуля попала в руку, вторая — в живот, задев печень.</a:t>
            </a:r>
            <a:endParaRPr lang="ru-RU" sz="24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7. Покушение в Киеве и смерть</a:t>
            </a:r>
            <a:endParaRPr lang="ru-RU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500306"/>
            <a:ext cx="6858048" cy="4214842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После ранения Столыпин перекрестил царя, тяжело опустился в кресло и произнёс: «Счастлив умереть за Царя». </a:t>
            </a:r>
            <a:br>
              <a:rPr lang="ru-RU" sz="27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4 сентября вечером состояние Столыпина резко ухудшилось, </a:t>
            </a:r>
            <a:br>
              <a:rPr lang="ru-RU" sz="27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и около 10 часов вечера 5 сентября он скончался.</a:t>
            </a:r>
            <a:endParaRPr lang="ru-RU" sz="27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928802"/>
            <a:ext cx="3043230" cy="714380"/>
          </a:xfrm>
        </p:spPr>
        <p:txBody>
          <a:bodyPr/>
          <a:lstStyle/>
          <a:p>
            <a:pPr algn="ctr"/>
            <a:endParaRPr lang="ru-RU" sz="20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V="1">
            <a:off x="571472" y="6857998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0" y="2285992"/>
            <a:ext cx="4040188" cy="6429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072494" cy="4714908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15716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В первых строках вскрытого завещания Столыпина было написано: «Я хочу быть погребённым там, где меня убьют». Указание Столыпина было исполнено: 9 сентября Столыпин похоронен в Киево-Печерской лавре.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928803"/>
            <a:ext cx="4040188" cy="42862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Могила П.А. Столыпина</a:t>
            </a:r>
            <a:endParaRPr lang="ru-RU" sz="20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428868"/>
            <a:ext cx="3857652" cy="4071966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00628" y="2143116"/>
            <a:ext cx="3687760" cy="64294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Убийца Столыпина Богров</a:t>
            </a:r>
          </a:p>
          <a:p>
            <a:pPr algn="ctr"/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0673" y="3429000"/>
            <a:ext cx="1751404" cy="2697163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960333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36450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Пётр Аркадьевич Столыпин  -  крупный государственный деятель Российской империи. 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В российской истории </a:t>
            </a:r>
            <a:r>
              <a:rPr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века известен как реформатор и видный политик, сыгравший значительную роль в подавлении революции 1905 – 1907 гг. Столыпин провёл ряд законопроектов, которые вошли в историю как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столыпинская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аграрная реформа, главным содержанием которой было введение  частной земельной собственности.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863" y="3212977"/>
            <a:ext cx="30003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85794"/>
            <a:ext cx="8929718" cy="3214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Пётр Аркадьевич происходил из дворянского рода, существовавшего уже в XVI столетии.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Родоначальником Столыпиных являлся Григорий Столыпин. Его сын Афанасий и внук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Сильвестр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были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муромскими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городовыми дворянами.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     Родовой герб Столыпиных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1. Происхождение и ранние годы.</a:t>
            </a:r>
            <a:endParaRPr lang="ru-RU" sz="3600" b="1" dirty="0">
              <a:solidFill>
                <a:srgbClr val="02020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3071834" cy="3429024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857496"/>
            <a:ext cx="2928958" cy="3786214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86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Одна из пяти сестёр деда Петра Столыпина вышла замуж за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Михаила Васильевича Арсеньева. Их дочь Мария стала матерью великого русского поэта, драматурга и прозаика М. Ю. Лермонтова.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Выходит, Пётр Аркадьевич приходился Лермонтову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троюродным братом.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Отец будущего реформатора, </a:t>
            </a:r>
            <a:r>
              <a:rPr lang="ru-RU" sz="2400" b="1" u="sng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Аркадий Дмитриевич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, отличился во время русско-турецкой войны 1877—1878 гг.,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позднее командовал гренадерским корпусом в Москве,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затем  стал  комендантом  Кремлевского дворца.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85800" y="5943600"/>
            <a:ext cx="7924800" cy="1286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429000"/>
            <a:ext cx="2786082" cy="3143272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429000"/>
            <a:ext cx="4929222" cy="3152775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29289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От его брака с </a:t>
            </a:r>
            <a:r>
              <a:rPr lang="ru-RU" sz="2400" b="1" u="sng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Натальей Михайловной Горчаковой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дочерью канцлера князя М.Д. Горчакова, чей род восходит к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Рюрику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, родился  в 1862 г. сын Пётр.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Пётр родился в столице Саксонии Дрездене, куда ездила к родным его мать. Спустя полтора месяца, 24 мая, был крещён в дрезденской православной церкви.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       Дрезден                                                       Православная церковь</a:t>
            </a:r>
            <a:endParaRPr lang="ru-RU" sz="24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000372"/>
            <a:ext cx="3643338" cy="3643338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928934"/>
            <a:ext cx="3571900" cy="3643338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2987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 1862 по 1874 г.г.  жил в подмосковном имении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Середниково (до 1869 г.) и в имении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Колноберже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Ковенской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губернии. Получил домашнее образование.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           1874-1879 гг. учился в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Виленской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гимназии.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           1879-1881  гг. учился в Орловской классической гимназии. Выделялся среди гимназистов рассудительностью  и характером.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           В июне 1881 г.  по окончании гимназии получил </a:t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аттестат зрелости. Петру было 19 лет.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3143248"/>
            <a:ext cx="3829048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Усадьба Середниково</a:t>
            </a:r>
            <a:endParaRPr lang="ru-RU" sz="24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4857760"/>
            <a:ext cx="4038600" cy="16430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0" y="3143248"/>
            <a:ext cx="4040188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Имение </a:t>
            </a:r>
            <a:r>
              <a:rPr lang="ru-RU" sz="24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Колноберже</a:t>
            </a:r>
            <a:endParaRPr lang="ru-RU" sz="24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9788" y="4714884"/>
            <a:ext cx="4038600" cy="18573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4071966" cy="2928958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4752"/>
            <a:ext cx="4286280" cy="2928958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55448"/>
            <a:ext cx="9001156" cy="2059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В июле  Пётр подал прошение, а  в августе был зачислен в Санкт-Петербургский Императорский университет на естественное отделение </a:t>
            </a:r>
            <a:r>
              <a:rPr lang="ru-RU" sz="27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физико</a:t>
            </a:r>
            <a:r>
              <a:rPr lang="ru-RU" sz="27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- математического факультета.   </a:t>
            </a:r>
            <a:r>
              <a:rPr lang="ru-RU" sz="4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Знаменитый русский учёный Д.И. Менделеев  принимал у него экзамен по химии и поставил «отлично».</a:t>
            </a:r>
            <a:endParaRPr lang="ru-RU" sz="27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2214555"/>
            <a:ext cx="4429156" cy="357189"/>
          </a:xfrm>
          <a:ln w="19050">
            <a:noFill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Ученик </a:t>
            </a:r>
            <a:r>
              <a:rPr lang="ru-RU" sz="20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Виленской</a:t>
            </a:r>
            <a:r>
              <a:rPr lang="ru-RU" sz="20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гимназии 1876 г.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4357694"/>
            <a:ext cx="4038600" cy="17578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62482" y="2214554"/>
            <a:ext cx="3924360" cy="357190"/>
          </a:xfrm>
          <a:ln w="38100"/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  Столыпин – студент  1881 г </a:t>
            </a:r>
            <a:r>
              <a:rPr lang="ru-RU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9788" y="4357694"/>
            <a:ext cx="4038600" cy="17578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643182"/>
            <a:ext cx="3643338" cy="3929090"/>
          </a:xfrm>
          <a:prstGeom prst="rect">
            <a:avLst/>
          </a:prstGeom>
          <a:noFill/>
          <a:ln w="57150" cap="rnd" cmpd="sng" algn="ctr">
            <a:solidFill>
              <a:srgbClr val="020202"/>
            </a:solidFill>
            <a:prstDash val="solid"/>
            <a:miter lim="800000"/>
            <a:headEnd/>
            <a:tailEnd/>
          </a:ln>
          <a:effectLst/>
          <a:sp3d prstMaterial="flat"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571744"/>
            <a:ext cx="3071834" cy="4071966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4214818"/>
            <a:ext cx="8715436" cy="24288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Женой Петра Аркадьевича стала фрейлина императрицы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Марии Фёдоровны  Ольга Борисовна </a:t>
            </a:r>
            <a:r>
              <a:rPr lang="ru-RU" sz="24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Нейдгардт</a:t>
            </a: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Она – праправнучка великого русского полководца  А.Суворова.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Брак стал очень удачным. У четы Столыпиных родились пять дочерей и один сын.</a:t>
            </a:r>
            <a:endParaRPr lang="ru-RU" sz="24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4214842" cy="4572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14290"/>
            <a:ext cx="6429420" cy="4000528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5572164" cy="6000792"/>
          </a:xfrm>
          <a:prstGeom prst="rect">
            <a:avLst/>
          </a:prstGeom>
          <a:noFill/>
          <a:ln w="57150">
            <a:solidFill>
              <a:srgbClr val="020202"/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72198" y="1000108"/>
            <a:ext cx="2786082" cy="41434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Дочери  </a:t>
            </a:r>
            <a:br>
              <a:rPr lang="ru-RU" sz="32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П.А. Столыпина – Наталья, Елена, Ольга, Александра, сын – Аркадий.</a:t>
            </a:r>
            <a:endParaRPr lang="ru-RU" sz="32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351</TotalTime>
  <Words>524</Words>
  <Application>Microsoft Office PowerPoint</Application>
  <PresentationFormat>Экран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Судьба  реформатора</vt:lpstr>
      <vt:lpstr> Пётр Аркадьевич Столыпин   </vt:lpstr>
      <vt:lpstr>1. Происхождение и ранние годы.</vt:lpstr>
      <vt:lpstr>Одна из пяти сестёр деда Петра Столыпина вышла замуж за  Михаила Васильевича Арсеньева. Их дочь Мария стала матерью великого русского поэта, драматурга и прозаика М. Ю. Лермонтова. Выходит, Пётр Аркадьевич приходился Лермонтову  троюродным братом.  Отец будущего реформатора, Аркадий Дмитриевич, отличился во время русско-турецкой войны 1877—1878 гг.,  позднее командовал гренадерским корпусом в Москве,  затем  стал  комендантом  Кремлевского дворца.  </vt:lpstr>
      <vt:lpstr> От его брака с Натальей Михайловной Горчаковой,  дочерью канцлера князя М.Д. Горчакова, чей род восходит к Рюрику, родился  в 1862 г. сын Пётр. Пётр родился в столице Саксонии Дрездене, куда ездила к родным его мать. Спустя полтора месяца, 24 мая, был крещён в дрезденской православной церкви.         Дрезден                                                       Православная церковь</vt:lpstr>
      <vt:lpstr>С 1862 по 1874 г.г.  жил в подмосковном имении  Середниково (до 1869 г.) и в имении Колноберже,  Ковенской губернии. Получил домашнее образование.             1874-1879 гг. учился в Виленской гимназии.             1879-1881  гг. учился в Орловской классической гимназии. Выделялся среди гимназистов рассудительностью  и характером.             В июне 1881 г.  по окончании гимназии получил  аттестат зрелости. Петру было 19 лет. </vt:lpstr>
      <vt:lpstr>В июле  Пётр подал прошение, а  в августе был зачислен в Санкт-Петербургский Императорский университет на естественное отделение физико - математического факультета.    Знаменитый русский учёный Д.И. Менделеев  принимал у него экзамен по химии и поставил «отлично».</vt:lpstr>
      <vt:lpstr> </vt:lpstr>
      <vt:lpstr>Дочери   П.А. Столыпина – Наталья, Елена, Ольга, Александра, сын – Аркадий.</vt:lpstr>
      <vt:lpstr>2. Служба в Ковно Свою государственную службу молодой Столыпин начал в Министерстве земледелия и сельской промышленности, где сделал блестящую карьеру.  18 марта 1889 г. он был назначен Ковенским уездным предводителем дворянства и председателем Ковенского суда мировых посредников.</vt:lpstr>
      <vt:lpstr>Столыпин провёл на службе в Ковно (Каунас) около 13 лет —  с 1889 по 1902 годы. Это время его жизни, по свидетельству дочери Марии, было самым спокойным. По приезде в Ковно молодой уездный предводитель дворянства с головой окунулся в дела края. Предметом его особой заботы являлось Сельскохозяйственное общество.</vt:lpstr>
      <vt:lpstr>3. Гродненский губернатор</vt:lpstr>
      <vt:lpstr>Столыпин в Гродно проводил реформы с целью развития сельского хозяйства.</vt:lpstr>
      <vt:lpstr>4. Саратовский губернатор Назначение Столыпина саратовским губернатором являлось повышением по службе. Вскоре Российскую империю захлестнули революционные события. </vt:lpstr>
      <vt:lpstr>При наведении порядка Столыпин проявлял редкое мужество и бесстрашие.  Он безоружным и без охраны входил в центр бушевавших толп. Это так действовало на народ, что страсти сами собой утихали. </vt:lpstr>
      <vt:lpstr>Благодаря энергичным действиям Столыпина жизнь в саратовской губернии постепенно успокаивалась.  Царь Николай II дважды выразил ему личную благодарность.  Памятник  П.А. Столыпину в Саратове</vt:lpstr>
      <vt:lpstr>5. Министр внутренних дел</vt:lpstr>
      <vt:lpstr>Переживший революцию и четыре покушения Столыпин пытался отказаться.  Его предшественники на этом посту были убиты революционерами. </vt:lpstr>
      <vt:lpstr>    6. Премьер – министр</vt:lpstr>
      <vt:lpstr>Презентация PowerPoint</vt:lpstr>
      <vt:lpstr>7. Покушение в Киеве и смерть</vt:lpstr>
      <vt:lpstr>После ранения Столыпин перекрестил царя, тяжело опустился в кресло и произнёс: «Счастлив умереть за Царя».  4 сентября вечером состояние Столыпина резко ухудшилось,  и около 10 часов вечера 5 сентября он скончался.</vt:lpstr>
      <vt:lpstr>В первых строках вскрытого завещания Столыпина было написано: «Я хочу быть погребённым там, где меня убьют». Указание Столыпина было исполнено: 9 сентября Столыпин похоронен в Киево-Печерской лавре.</vt:lpstr>
      <vt:lpstr>  Пётр Аркадьевич Столыпин  -  крупный государственный деятель Российской империи.   В российской истории XX века известен как реформатор и видный политик, сыгравший значительную роль в подавлении революции 1905 – 1907 гг. Столыпин провёл ряд законопроектов, которые вошли в историю как столыпинская аграрная реформа, главным содержанием которой было введение  частной земельной собственности.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Судьба реформатора</dc:title>
  <cp:lastModifiedBy>Инна</cp:lastModifiedBy>
  <cp:revision>41</cp:revision>
  <cp:lastPrinted>2014-12-08T16:20:31Z</cp:lastPrinted>
  <dcterms:modified xsi:type="dcterms:W3CDTF">2014-12-08T16:21:21Z</dcterms:modified>
</cp:coreProperties>
</file>