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841AB8-E24F-4244-916E-1AAE19A39F75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DAA895-C88C-4D09-BEA8-65D4F6BB5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класс, геометрия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Определение параллельных прямых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2214546" y="1571612"/>
            <a:ext cx="4643470" cy="2786083"/>
            <a:chOff x="2928926" y="2771742"/>
            <a:chExt cx="3286148" cy="1609106"/>
          </a:xfrm>
        </p:grpSpPr>
        <p:cxnSp>
          <p:nvCxnSpPr>
            <p:cNvPr id="5" name="Прямая соединительная линия 4"/>
            <p:cNvCxnSpPr>
              <a:stCxn id="7" idx="3"/>
            </p:cNvCxnSpPr>
            <p:nvPr/>
          </p:nvCxnSpPr>
          <p:spPr>
            <a:xfrm>
              <a:off x="3241892" y="3073010"/>
              <a:ext cx="2684923" cy="66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007168" y="3410883"/>
              <a:ext cx="3207906" cy="50637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28926" y="2841213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85409" y="3917256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6712" y="2771742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605" y="2771742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7824" y="3101815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035951" y="1964521"/>
            <a:ext cx="3286148" cy="64294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3500438"/>
            <a:ext cx="3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207167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278605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2714620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3214686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9058" y="314324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500034" y="4429132"/>
          <a:ext cx="8215371" cy="1178676"/>
        </p:xfrm>
        <a:graphic>
          <a:graphicData uri="http://schemas.openxmlformats.org/presentationml/2006/ole">
            <p:oleObj spid="_x0000_s22530" name="Формула" r:id="rId3" imgW="3009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91568"/>
            <a:ext cx="8296282" cy="341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286512" y="235743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857496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пересекаются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4000504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ежит на прямой,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4429132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араллельной данной.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772400" cy="434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150017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MN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772400" cy="150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897440"/>
            <a:ext cx="2643206" cy="20604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628" y="1928802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ересекает их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35743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двух точках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74614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43240" y="171448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714876" y="2143116"/>
          <a:ext cx="3333250" cy="549266"/>
        </p:xfrm>
        <a:graphic>
          <a:graphicData uri="http://schemas.openxmlformats.org/presentationml/2006/ole">
            <p:oleObj spid="_x0000_s26628" name="Формула" r:id="rId4" imgW="1231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1738261"/>
            <a:ext cx="7772400" cy="399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0430" y="214311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4643438" y="2571744"/>
          <a:ext cx="2928958" cy="995550"/>
        </p:xfrm>
        <a:graphic>
          <a:graphicData uri="http://schemas.openxmlformats.org/presentationml/2006/ole">
            <p:oleObj spid="_x0000_s27651" name="Формула" r:id="rId4" imgW="1269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Взаимное расположение прямых на плоскости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Прямые на плоскости могут пересекаться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57158" y="2786058"/>
            <a:ext cx="2928958" cy="2166294"/>
            <a:chOff x="357158" y="2786058"/>
            <a:chExt cx="2928958" cy="216629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14348" y="2928934"/>
              <a:ext cx="2286016" cy="1428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500034" y="3000372"/>
              <a:ext cx="2786082" cy="1428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8596" y="2786058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158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3071810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85786" y="4786322"/>
          <a:ext cx="2061381" cy="588966"/>
        </p:xfrm>
        <a:graphic>
          <a:graphicData uri="http://schemas.openxmlformats.org/presentationml/2006/ole">
            <p:oleObj spid="_x0000_s1026" name="Формула" r:id="rId3" imgW="62208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71802" y="1643050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Прямые на плоскости могут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пересекаться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571868" y="3143248"/>
            <a:ext cx="2714644" cy="1666228"/>
            <a:chOff x="3786182" y="2928934"/>
            <a:chExt cx="3000396" cy="1880542"/>
          </a:xfrm>
        </p:grpSpPr>
        <p:cxnSp>
          <p:nvCxnSpPr>
            <p:cNvPr id="17" name="Прямая соединительная линия 16"/>
            <p:cNvCxnSpPr>
              <a:stCxn id="19" idx="3"/>
            </p:cNvCxnSpPr>
            <p:nvPr/>
          </p:nvCxnSpPr>
          <p:spPr>
            <a:xfrm flipV="1">
              <a:off x="4071934" y="2928934"/>
              <a:ext cx="2357454" cy="404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857620" y="3714752"/>
              <a:ext cx="292895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786182" y="3071810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9058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29290" y="1643050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Прямые на плоскости могут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совпадать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6500826" y="3429000"/>
            <a:ext cx="2643174" cy="775467"/>
            <a:chOff x="6490621" y="3357562"/>
            <a:chExt cx="2643174" cy="775467"/>
          </a:xfrm>
        </p:grpSpPr>
        <p:cxnSp>
          <p:nvCxnSpPr>
            <p:cNvPr id="34" name="Прямая соединительная линия 33"/>
            <p:cNvCxnSpPr>
              <a:stCxn id="36" idx="3"/>
            </p:cNvCxnSpPr>
            <p:nvPr/>
          </p:nvCxnSpPr>
          <p:spPr>
            <a:xfrm flipV="1">
              <a:off x="6715140" y="3500438"/>
              <a:ext cx="1852285" cy="3841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H="1">
              <a:off x="6903909" y="3357562"/>
              <a:ext cx="2229886" cy="455577"/>
            </a:xfrm>
            <a:prstGeom prst="line">
              <a:avLst/>
            </a:prstGeom>
            <a:ln w="412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490621" y="3636127"/>
              <a:ext cx="224519" cy="496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62323" y="3571876"/>
              <a:ext cx="3163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параллельных прямых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Две прямые на плоскости называются параллельными, если они не пересекаются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928926" y="2714620"/>
            <a:ext cx="3286148" cy="1666228"/>
            <a:chOff x="2928926" y="2714620"/>
            <a:chExt cx="3286148" cy="1666228"/>
          </a:xfrm>
        </p:grpSpPr>
        <p:cxnSp>
          <p:nvCxnSpPr>
            <p:cNvPr id="6" name="Прямая соединительная линия 5"/>
            <p:cNvCxnSpPr>
              <a:stCxn id="8" idx="3"/>
            </p:cNvCxnSpPr>
            <p:nvPr/>
          </p:nvCxnSpPr>
          <p:spPr>
            <a:xfrm flipV="1">
              <a:off x="3241892" y="2714620"/>
              <a:ext cx="2581973" cy="3583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007168" y="3410883"/>
              <a:ext cx="3207906" cy="50637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28926" y="2841213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85409" y="3917256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85852" y="4357694"/>
          <a:ext cx="6391276" cy="1430338"/>
        </p:xfrm>
        <a:graphic>
          <a:graphicData uri="http://schemas.openxmlformats.org/presentationml/2006/ole">
            <p:oleObj spid="_x0000_s2050" name="Формула" r:id="rId3" imgW="1930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2214546" y="1500174"/>
            <a:ext cx="4071966" cy="2523484"/>
            <a:chOff x="2928926" y="2714620"/>
            <a:chExt cx="3286148" cy="1666228"/>
          </a:xfrm>
        </p:grpSpPr>
        <p:cxnSp>
          <p:nvCxnSpPr>
            <p:cNvPr id="5" name="Прямая соединительная линия 4"/>
            <p:cNvCxnSpPr>
              <a:stCxn id="7" idx="3"/>
            </p:cNvCxnSpPr>
            <p:nvPr/>
          </p:nvCxnSpPr>
          <p:spPr>
            <a:xfrm flipV="1">
              <a:off x="3241892" y="2714620"/>
              <a:ext cx="2581973" cy="3583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007168" y="3410883"/>
              <a:ext cx="3207906" cy="50637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28926" y="2841213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85409" y="3917256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035951" y="1964521"/>
            <a:ext cx="3286148" cy="64294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3372" y="3500438"/>
            <a:ext cx="3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-480000">
            <a:off x="3800053" y="2799929"/>
            <a:ext cx="214314" cy="2143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-480000">
            <a:off x="3585738" y="1656920"/>
            <a:ext cx="214314" cy="2143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143240" y="4643446"/>
            <a:ext cx="1285884" cy="571504"/>
          </a:xfrm>
          <a:prstGeom prst="rightArrow">
            <a:avLst/>
          </a:prstGeom>
          <a:solidFill>
            <a:schemeClr val="accent1">
              <a:alpha val="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14414" y="4286256"/>
          <a:ext cx="1428750" cy="1576388"/>
        </p:xfrm>
        <a:graphic>
          <a:graphicData uri="http://schemas.openxmlformats.org/presentationml/2006/ole">
            <p:oleObj spid="_x0000_s3075" name="Формула" r:id="rId3" imgW="368280" imgH="406080" progId="Equation.3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810125" y="4800600"/>
          <a:ext cx="1379538" cy="688975"/>
        </p:xfrm>
        <a:graphic>
          <a:graphicData uri="http://schemas.openxmlformats.org/presentationml/2006/ole">
            <p:oleObj spid="_x0000_s3076" name="Формула" r:id="rId4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Параллельность отрезков и прямых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571472" y="1643050"/>
            <a:ext cx="2347930" cy="1747549"/>
            <a:chOff x="571472" y="1643050"/>
            <a:chExt cx="2347930" cy="1747549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1538" y="2000240"/>
              <a:ext cx="1214446" cy="928694"/>
            </a:xfrm>
            <a:prstGeom prst="line">
              <a:avLst/>
            </a:prstGeom>
            <a:ln w="444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71472" y="292893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8860" y="1643050"/>
              <a:ext cx="490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214942" y="2857496"/>
            <a:ext cx="3276624" cy="2428892"/>
            <a:chOff x="571472" y="1643050"/>
            <a:chExt cx="2347930" cy="1747549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071538" y="2000240"/>
              <a:ext cx="1214446" cy="928694"/>
            </a:xfrm>
            <a:prstGeom prst="line">
              <a:avLst/>
            </a:prstGeom>
            <a:ln w="444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71472" y="292893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28860" y="1643050"/>
              <a:ext cx="490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357554" y="2357430"/>
            <a:ext cx="2347930" cy="1818987"/>
            <a:chOff x="3357554" y="2357430"/>
            <a:chExt cx="2347930" cy="1818987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3714744" y="2714621"/>
              <a:ext cx="1428760" cy="1357323"/>
            </a:xfrm>
            <a:prstGeom prst="line">
              <a:avLst/>
            </a:prstGeom>
            <a:ln w="444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357554" y="235743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14942" y="3714752"/>
              <a:ext cx="490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28662" y="378619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400" b="1" dirty="0" smtClean="0">
                <a:latin typeface="Times New Roman"/>
                <a:cs typeface="Times New Roman"/>
              </a:rPr>
              <a:t>║MN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4500570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 отрезка называются параллельными, если они лежат на параллельных прямых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95 -0.21947 L -0.40695 -0.2194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Назовите углы, образовавшиеся при пересечении двух прямых и их свойства</a:t>
            </a:r>
            <a:endParaRPr lang="ru-RU" sz="3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785918" y="1500174"/>
            <a:ext cx="5429288" cy="3166426"/>
            <a:chOff x="357158" y="2786058"/>
            <a:chExt cx="2928958" cy="216629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14348" y="2928934"/>
              <a:ext cx="2286016" cy="1428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00034" y="3000372"/>
              <a:ext cx="2786082" cy="1428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8596" y="2786058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158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98715" y="3274797"/>
              <a:ext cx="285752" cy="357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7026" y="3519167"/>
              <a:ext cx="285752" cy="357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21637" y="3812411"/>
              <a:ext cx="285752" cy="357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4787" y="3519167"/>
              <a:ext cx="285752" cy="357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2214546" y="1691896"/>
            <a:ext cx="4643470" cy="2665797"/>
            <a:chOff x="2928926" y="2841213"/>
            <a:chExt cx="3286148" cy="1539635"/>
          </a:xfrm>
        </p:grpSpPr>
        <p:cxnSp>
          <p:nvCxnSpPr>
            <p:cNvPr id="5" name="Прямая соединительная линия 4"/>
            <p:cNvCxnSpPr>
              <a:stCxn id="7" idx="3"/>
            </p:cNvCxnSpPr>
            <p:nvPr/>
          </p:nvCxnSpPr>
          <p:spPr>
            <a:xfrm>
              <a:off x="3241892" y="3073010"/>
              <a:ext cx="2684923" cy="66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007168" y="3410883"/>
              <a:ext cx="3207906" cy="50637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28926" y="2841213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85409" y="3917256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035951" y="1964521"/>
            <a:ext cx="3286148" cy="64294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3500438"/>
            <a:ext cx="3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38250" y="4335463"/>
          <a:ext cx="1379538" cy="1477962"/>
        </p:xfrm>
        <a:graphic>
          <a:graphicData uri="http://schemas.openxmlformats.org/presentationml/2006/ole">
            <p:oleObj spid="_x0000_s4098" name="Формула" r:id="rId3" imgW="355320" imgH="380880" progId="Equation.3">
              <p:embed/>
            </p:oleObj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3143240" y="4643446"/>
            <a:ext cx="1285884" cy="571504"/>
          </a:xfrm>
          <a:prstGeom prst="rightArrow">
            <a:avLst/>
          </a:prstGeom>
          <a:solidFill>
            <a:schemeClr val="accent1">
              <a:alpha val="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43438" y="4643446"/>
          <a:ext cx="4184649" cy="484610"/>
        </p:xfrm>
        <a:graphic>
          <a:graphicData uri="http://schemas.openxmlformats.org/presentationml/2006/ole">
            <p:oleObj spid="_x0000_s4099" name="Формула" r:id="rId4" imgW="1752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2214546" y="1571612"/>
            <a:ext cx="4643470" cy="2786083"/>
            <a:chOff x="2928926" y="2771742"/>
            <a:chExt cx="3286148" cy="1609106"/>
          </a:xfrm>
        </p:grpSpPr>
        <p:cxnSp>
          <p:nvCxnSpPr>
            <p:cNvPr id="5" name="Прямая соединительная линия 4"/>
            <p:cNvCxnSpPr>
              <a:stCxn id="7" idx="3"/>
            </p:cNvCxnSpPr>
            <p:nvPr/>
          </p:nvCxnSpPr>
          <p:spPr>
            <a:xfrm>
              <a:off x="3241892" y="3073010"/>
              <a:ext cx="2684923" cy="66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007168" y="3410883"/>
              <a:ext cx="3207906" cy="50637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28926" y="2841213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85409" y="3917256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6712" y="2771742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605" y="2771742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7824" y="3101815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035951" y="1964521"/>
            <a:ext cx="3286148" cy="64294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3500438"/>
            <a:ext cx="3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207167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278605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2714620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3214686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9058" y="314324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95288" y="4286250"/>
          <a:ext cx="7815262" cy="1428750"/>
        </p:xfrm>
        <a:graphic>
          <a:graphicData uri="http://schemas.openxmlformats.org/presentationml/2006/ole">
            <p:oleObj spid="_x0000_s20484" name="Формула" r:id="rId3" imgW="2361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2214546" y="1571612"/>
            <a:ext cx="4643470" cy="2786083"/>
            <a:chOff x="2928926" y="2771742"/>
            <a:chExt cx="3286148" cy="1609106"/>
          </a:xfrm>
        </p:grpSpPr>
        <p:cxnSp>
          <p:nvCxnSpPr>
            <p:cNvPr id="5" name="Прямая соединительная линия 4"/>
            <p:cNvCxnSpPr>
              <a:stCxn id="7" idx="3"/>
            </p:cNvCxnSpPr>
            <p:nvPr/>
          </p:nvCxnSpPr>
          <p:spPr>
            <a:xfrm>
              <a:off x="3241892" y="3073010"/>
              <a:ext cx="2684923" cy="66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007168" y="3410883"/>
              <a:ext cx="3207906" cy="50637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28926" y="2841213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85409" y="3917256"/>
              <a:ext cx="312966" cy="463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6712" y="2771742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605" y="2771742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7824" y="3101815"/>
              <a:ext cx="202224" cy="302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035951" y="1964521"/>
            <a:ext cx="3286148" cy="64294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3500438"/>
            <a:ext cx="38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207167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278605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2714620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3214686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9058" y="3143248"/>
            <a:ext cx="285751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752475" y="4286250"/>
          <a:ext cx="7100888" cy="1428750"/>
        </p:xfrm>
        <a:graphic>
          <a:graphicData uri="http://schemas.openxmlformats.org/presentationml/2006/ole">
            <p:oleObj spid="_x0000_s21506" name="Формула" r:id="rId3" imgW="2145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</TotalTime>
  <Words>160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Справедливость</vt:lpstr>
      <vt:lpstr>Формула</vt:lpstr>
      <vt:lpstr>Microsoft Equation 3.0</vt:lpstr>
      <vt:lpstr>Определение параллельных прямых</vt:lpstr>
      <vt:lpstr>Взаимное расположение прямых на плоскости</vt:lpstr>
      <vt:lpstr>Определение параллельных прямых</vt:lpstr>
      <vt:lpstr>Слайд 4</vt:lpstr>
      <vt:lpstr>Параллельность отрезков и прямых</vt:lpstr>
      <vt:lpstr>Назовите углы, образовавшиеся при пересечении двух прямых и их свойства</vt:lpstr>
      <vt:lpstr>Слайд 7</vt:lpstr>
      <vt:lpstr>Слайд 8</vt:lpstr>
      <vt:lpstr>Слайд 9</vt:lpstr>
      <vt:lpstr>Слайд 10</vt:lpstr>
      <vt:lpstr>Проверь себя</vt:lpstr>
      <vt:lpstr>Проверь себя</vt:lpstr>
      <vt:lpstr>Проверь себя</vt:lpstr>
      <vt:lpstr>Проверь себя</vt:lpstr>
      <vt:lpstr>Проверь себя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2014-12-21T07:28:58Z</dcterms:created>
  <dcterms:modified xsi:type="dcterms:W3CDTF">2014-12-21T14:27:22Z</dcterms:modified>
</cp:coreProperties>
</file>