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9" r:id="rId18"/>
    <p:sldId id="280" r:id="rId19"/>
    <p:sldId id="26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0D0DDF-2F5F-4304-A639-1F7B573AFE09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5B9074-1F01-45F6-86F9-10131AF6AF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Свойства параллельных прямых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Аксиома параллельных прямых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71472" y="2786058"/>
            <a:ext cx="7000924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2910" y="3000372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488" y="171448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71802" y="121442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3714752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Через точку, не лежащую на данной прямой, проходит только одна прямая, параллельная данной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714348" y="1714488"/>
            <a:ext cx="7000924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Следствия аксиомы параллельных прямых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571572" y="4572008"/>
            <a:ext cx="72867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Если прямая пересекает одну из двух параллельных прямых, то  она пересекает и другую.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285852" y="1428736"/>
          <a:ext cx="1357322" cy="1551225"/>
        </p:xfrm>
        <a:graphic>
          <a:graphicData uri="http://schemas.openxmlformats.org/presentationml/2006/ole">
            <p:oleObj spid="_x0000_s30722" name="Формула" r:id="rId3" imgW="355320" imgH="406080" progId="Equation.3">
              <p:embed/>
            </p:oleObj>
          </a:graphicData>
        </a:graphic>
      </p:graphicFrame>
      <p:sp>
        <p:nvSpPr>
          <p:cNvPr id="12" name="Стрелка вправо 11"/>
          <p:cNvSpPr/>
          <p:nvPr/>
        </p:nvSpPr>
        <p:spPr>
          <a:xfrm>
            <a:off x="3143240" y="1928802"/>
            <a:ext cx="1071570" cy="285752"/>
          </a:xfrm>
          <a:prstGeom prst="right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929190" y="1857364"/>
          <a:ext cx="1357312" cy="679450"/>
        </p:xfrm>
        <a:graphic>
          <a:graphicData uri="http://schemas.openxmlformats.org/presentationml/2006/ole">
            <p:oleObj spid="_x0000_s30723" name="Формула" r:id="rId4" imgW="355320" imgH="177480" progId="Equation.3">
              <p:embed/>
            </p:oleObj>
          </a:graphicData>
        </a:graphic>
      </p:graphicFrame>
      <p:grpSp>
        <p:nvGrpSpPr>
          <p:cNvPr id="18" name="Группа 17"/>
          <p:cNvGrpSpPr/>
          <p:nvPr/>
        </p:nvGrpSpPr>
        <p:grpSpPr>
          <a:xfrm>
            <a:off x="214282" y="2571744"/>
            <a:ext cx="7500990" cy="1951980"/>
            <a:chOff x="214282" y="2571744"/>
            <a:chExt cx="7500990" cy="1951980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 flipV="1">
              <a:off x="714348" y="4071942"/>
              <a:ext cx="7000924" cy="7143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285720" y="2857496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4282" y="4000504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642910" y="3500438"/>
              <a:ext cx="7000924" cy="7143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1285852" y="2928934"/>
              <a:ext cx="5786478" cy="15716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143768" y="2571744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Следствия аксиомы параллельных прямых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714348" y="4071942"/>
            <a:ext cx="7000924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5720" y="2857496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400050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1572" y="4572008"/>
            <a:ext cx="72867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Если две прямые параллельны третьей прямой, то они параллельны.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642910" y="3214686"/>
            <a:ext cx="7000924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357313" y="1381125"/>
          <a:ext cx="1212850" cy="1647825"/>
        </p:xfrm>
        <a:graphic>
          <a:graphicData uri="http://schemas.openxmlformats.org/presentationml/2006/ole">
            <p:oleObj spid="_x0000_s31746" name="Формула" r:id="rId3" imgW="317160" imgH="431640" progId="Equation.3">
              <p:embed/>
            </p:oleObj>
          </a:graphicData>
        </a:graphic>
      </p:graphicFrame>
      <p:sp>
        <p:nvSpPr>
          <p:cNvPr id="12" name="Стрелка вправо 11"/>
          <p:cNvSpPr/>
          <p:nvPr/>
        </p:nvSpPr>
        <p:spPr>
          <a:xfrm>
            <a:off x="3143240" y="1928802"/>
            <a:ext cx="1071570" cy="285752"/>
          </a:xfrm>
          <a:prstGeom prst="right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5000625" y="1809750"/>
          <a:ext cx="1212850" cy="776288"/>
        </p:xfrm>
        <a:graphic>
          <a:graphicData uri="http://schemas.openxmlformats.org/presentationml/2006/ole">
            <p:oleObj spid="_x0000_s31747" name="Формула" r:id="rId4" imgW="317160" imgH="203040" progId="Equation.3">
              <p:embed/>
            </p:oleObj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flipV="1">
            <a:off x="642910" y="3643314"/>
            <a:ext cx="7000924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86710" y="335756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2" grpId="0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8229600" cy="25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ятно 2 4"/>
          <p:cNvSpPr/>
          <p:nvPr/>
        </p:nvSpPr>
        <p:spPr>
          <a:xfrm>
            <a:off x="1000100" y="3571876"/>
            <a:ext cx="500066" cy="642942"/>
          </a:xfrm>
          <a:prstGeom prst="irregularSeal2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4214810" y="3500438"/>
            <a:ext cx="3786214" cy="2799353"/>
            <a:chOff x="4214810" y="3500438"/>
            <a:chExt cx="3786214" cy="2799353"/>
          </a:xfrm>
        </p:grpSpPr>
        <p:sp>
          <p:nvSpPr>
            <p:cNvPr id="8" name="TextBox 7"/>
            <p:cNvSpPr txBox="1"/>
            <p:nvPr/>
          </p:nvSpPr>
          <p:spPr>
            <a:xfrm>
              <a:off x="5786446" y="3500438"/>
              <a:ext cx="5715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4214810" y="4143380"/>
              <a:ext cx="3786214" cy="2156411"/>
              <a:chOff x="4214810" y="4143380"/>
              <a:chExt cx="3786214" cy="2156411"/>
            </a:xfrm>
          </p:grpSpPr>
          <p:sp>
            <p:nvSpPr>
              <p:cNvPr id="6" name="Равнобедренный треугольник 5"/>
              <p:cNvSpPr/>
              <p:nvPr/>
            </p:nvSpPr>
            <p:spPr>
              <a:xfrm>
                <a:off x="4929190" y="4143380"/>
                <a:ext cx="2286016" cy="164307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4214810" y="5500702"/>
                <a:ext cx="5715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В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429520" y="5715016"/>
                <a:ext cx="5715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6215074" y="4071942"/>
            <a:ext cx="2928958" cy="20717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Теоремы об углах, образованных двумя параллельными прямыми и секущей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1857364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при пересечении двух прямых секущей, накрест лежащие углы равны, то прямые параллельны.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28662" y="2285992"/>
            <a:ext cx="6572296" cy="158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57224" y="2714620"/>
            <a:ext cx="4286280" cy="158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429256" y="2714620"/>
            <a:ext cx="1714512" cy="158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85786" y="3214686"/>
            <a:ext cx="2000264" cy="158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85786" y="3429000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две параллельные прямые пересечены секущей, то накрест лежащие углы равны.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928662" y="3857628"/>
            <a:ext cx="6572296" cy="158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85786" y="4286256"/>
            <a:ext cx="1285884" cy="158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428860" y="4286256"/>
            <a:ext cx="4714908" cy="158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Теоремы об углах, образованных двумя параллельными прямыми и секущей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714348" y="1571612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две параллельные прямые пересечены секущей, то накрест лежащие углы равны.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57224" y="2000240"/>
            <a:ext cx="6572296" cy="158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85786" y="2428868"/>
            <a:ext cx="1285884" cy="158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357422" y="2428868"/>
            <a:ext cx="4714908" cy="158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Группа 12"/>
          <p:cNvGrpSpPr/>
          <p:nvPr/>
        </p:nvGrpSpPr>
        <p:grpSpPr>
          <a:xfrm>
            <a:off x="285720" y="2643182"/>
            <a:ext cx="5857916" cy="1880542"/>
            <a:chOff x="214282" y="2643182"/>
            <a:chExt cx="5857916" cy="1880542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714348" y="4214818"/>
              <a:ext cx="5214974" cy="7143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85720" y="2857496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4282" y="4000504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642910" y="3500438"/>
              <a:ext cx="5429288" cy="7143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1285852" y="2928934"/>
              <a:ext cx="3500462" cy="15716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929190" y="2643182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2428860" y="3500438"/>
            <a:ext cx="714380" cy="797960"/>
            <a:chOff x="2428860" y="3500438"/>
            <a:chExt cx="714380" cy="797960"/>
          </a:xfrm>
        </p:grpSpPr>
        <p:sp>
          <p:nvSpPr>
            <p:cNvPr id="27" name="TextBox 26"/>
            <p:cNvSpPr txBox="1"/>
            <p:nvPr/>
          </p:nvSpPr>
          <p:spPr>
            <a:xfrm>
              <a:off x="2786050" y="350043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1</a:t>
              </a:r>
              <a:endParaRPr lang="ru-RU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428860" y="392906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2</a:t>
              </a:r>
              <a:endParaRPr lang="ru-RU" b="1" dirty="0"/>
            </a:p>
          </p:txBody>
        </p:sp>
      </p:grpSp>
      <p:graphicFrame>
        <p:nvGraphicFramePr>
          <p:cNvPr id="30" name="Объект 29"/>
          <p:cNvGraphicFramePr>
            <a:graphicFrameLocks noChangeAspect="1"/>
          </p:cNvGraphicFramePr>
          <p:nvPr/>
        </p:nvGraphicFramePr>
        <p:xfrm>
          <a:off x="3071802" y="4572008"/>
          <a:ext cx="5429288" cy="1857388"/>
        </p:xfrm>
        <a:graphic>
          <a:graphicData uri="http://schemas.openxmlformats.org/presentationml/2006/ole">
            <p:oleObj spid="_x0000_s33794" name="Формула" r:id="rId3" imgW="193032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857356" y="2857496"/>
            <a:ext cx="5214974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28728" y="1500174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264318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785918" y="2143116"/>
            <a:ext cx="5429288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V="1">
            <a:off x="3536943" y="2322505"/>
            <a:ext cx="2713850" cy="706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00628" y="100010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57752" y="2000240"/>
            <a:ext cx="285752" cy="21431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1000100" y="3500438"/>
          <a:ext cx="1643074" cy="1862629"/>
        </p:xfrm>
        <a:graphic>
          <a:graphicData uri="http://schemas.openxmlformats.org/presentationml/2006/ole">
            <p:oleObj spid="_x0000_s34818" name="Формула" r:id="rId3" imgW="368280" imgH="406080" progId="Equation.3">
              <p:embed/>
            </p:oleObj>
          </a:graphicData>
        </a:graphic>
      </p:graphicFrame>
      <p:sp>
        <p:nvSpPr>
          <p:cNvPr id="17" name="Стрелка вправо 16"/>
          <p:cNvSpPr/>
          <p:nvPr/>
        </p:nvSpPr>
        <p:spPr>
          <a:xfrm>
            <a:off x="3071802" y="4357694"/>
            <a:ext cx="8572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4314825" y="4167188"/>
          <a:ext cx="1585913" cy="814387"/>
        </p:xfrm>
        <a:graphic>
          <a:graphicData uri="http://schemas.openxmlformats.org/presentationml/2006/ole">
            <p:oleObj spid="_x0000_s34819" name="Формула" r:id="rId4" imgW="355320" imgH="177480" progId="Equation.3">
              <p:embed/>
            </p:oleObj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4929190" y="2643182"/>
            <a:ext cx="285752" cy="21431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 animBg="1"/>
      <p:bldP spid="17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Теоремы об углах, образованных двумя параллельными прямыми и секущей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714348" y="1571612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две параллельные прямые пересечены секущей, то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соответственные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углы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равны.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57224" y="2000240"/>
            <a:ext cx="6572296" cy="158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85786" y="2428868"/>
            <a:ext cx="1285884" cy="158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357422" y="2428868"/>
            <a:ext cx="4714908" cy="158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2"/>
          <p:cNvGrpSpPr/>
          <p:nvPr/>
        </p:nvGrpSpPr>
        <p:grpSpPr>
          <a:xfrm>
            <a:off x="285720" y="2643182"/>
            <a:ext cx="5857916" cy="1880542"/>
            <a:chOff x="214282" y="2643182"/>
            <a:chExt cx="5857916" cy="1880542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714348" y="4214818"/>
              <a:ext cx="5214974" cy="7143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85720" y="2857496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4282" y="4000504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642910" y="3500438"/>
              <a:ext cx="5429288" cy="7143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1285852" y="2928934"/>
              <a:ext cx="3500462" cy="15716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929190" y="2643182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Группа 28"/>
          <p:cNvGrpSpPr/>
          <p:nvPr/>
        </p:nvGrpSpPr>
        <p:grpSpPr>
          <a:xfrm>
            <a:off x="2428860" y="3214686"/>
            <a:ext cx="1857388" cy="1083712"/>
            <a:chOff x="2428860" y="3214686"/>
            <a:chExt cx="1857388" cy="1083712"/>
          </a:xfrm>
        </p:grpSpPr>
        <p:sp>
          <p:nvSpPr>
            <p:cNvPr id="27" name="TextBox 26"/>
            <p:cNvSpPr txBox="1"/>
            <p:nvPr/>
          </p:nvSpPr>
          <p:spPr>
            <a:xfrm>
              <a:off x="3929058" y="321468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1</a:t>
              </a:r>
              <a:endParaRPr lang="ru-RU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428860" y="392906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2</a:t>
              </a:r>
              <a:endParaRPr lang="ru-RU" b="1" dirty="0"/>
            </a:p>
          </p:txBody>
        </p:sp>
      </p:grpSp>
      <p:graphicFrame>
        <p:nvGraphicFramePr>
          <p:cNvPr id="30" name="Объект 29"/>
          <p:cNvGraphicFramePr>
            <a:graphicFrameLocks noChangeAspect="1"/>
          </p:cNvGraphicFramePr>
          <p:nvPr/>
        </p:nvGraphicFramePr>
        <p:xfrm>
          <a:off x="2554288" y="4572000"/>
          <a:ext cx="6465887" cy="1857375"/>
        </p:xfrm>
        <a:graphic>
          <a:graphicData uri="http://schemas.openxmlformats.org/presentationml/2006/ole">
            <p:oleObj spid="_x0000_s40962" name="Формула" r:id="rId3" imgW="229860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Теоремы об углах, образованных двумя параллельными прямыми и секущей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714348" y="1571612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две параллельные прямые пересечены секущей, то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сумма односторонних углов равна 180</a:t>
            </a:r>
            <a:r>
              <a:rPr lang="en-US" sz="2800" dirty="0" smtClean="0">
                <a:latin typeface="Times New Roman"/>
                <a:cs typeface="Times New Roman"/>
              </a:rPr>
              <a:t>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57224" y="2000240"/>
            <a:ext cx="6572296" cy="158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85786" y="2428868"/>
            <a:ext cx="1285884" cy="158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357422" y="2428868"/>
            <a:ext cx="6215106" cy="158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2"/>
          <p:cNvGrpSpPr/>
          <p:nvPr/>
        </p:nvGrpSpPr>
        <p:grpSpPr>
          <a:xfrm>
            <a:off x="285720" y="2643182"/>
            <a:ext cx="5857916" cy="1880542"/>
            <a:chOff x="214282" y="2643182"/>
            <a:chExt cx="5857916" cy="1880542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714348" y="4214818"/>
              <a:ext cx="5214974" cy="7143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85720" y="2857496"/>
              <a:ext cx="857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4282" y="4000504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642910" y="3500438"/>
              <a:ext cx="5429288" cy="7143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1285852" y="2928934"/>
              <a:ext cx="3500462" cy="15716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929190" y="2643182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Группа 28"/>
          <p:cNvGrpSpPr/>
          <p:nvPr/>
        </p:nvGrpSpPr>
        <p:grpSpPr>
          <a:xfrm>
            <a:off x="2428860" y="3571876"/>
            <a:ext cx="1428760" cy="726522"/>
            <a:chOff x="2428860" y="3571876"/>
            <a:chExt cx="1428760" cy="726522"/>
          </a:xfrm>
        </p:grpSpPr>
        <p:sp>
          <p:nvSpPr>
            <p:cNvPr id="27" name="TextBox 26"/>
            <p:cNvSpPr txBox="1"/>
            <p:nvPr/>
          </p:nvSpPr>
          <p:spPr>
            <a:xfrm>
              <a:off x="3500430" y="357187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1</a:t>
              </a:r>
              <a:endParaRPr lang="ru-RU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428860" y="392906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2</a:t>
              </a:r>
              <a:endParaRPr lang="ru-RU" b="1" dirty="0"/>
            </a:p>
          </p:txBody>
        </p:sp>
      </p:grpSp>
      <p:graphicFrame>
        <p:nvGraphicFramePr>
          <p:cNvPr id="30" name="Объект 29"/>
          <p:cNvGraphicFramePr>
            <a:graphicFrameLocks noChangeAspect="1"/>
          </p:cNvGraphicFramePr>
          <p:nvPr/>
        </p:nvGraphicFramePr>
        <p:xfrm>
          <a:off x="2874963" y="4572000"/>
          <a:ext cx="5822950" cy="1857375"/>
        </p:xfrm>
        <a:graphic>
          <a:graphicData uri="http://schemas.openxmlformats.org/presentationml/2006/ole">
            <p:oleObj spid="_x0000_s41986" name="Формула" r:id="rId3" imgW="207000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</a:t>
            </a:r>
            <a:endParaRPr lang="ru-RU" dirty="0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1428736"/>
            <a:ext cx="8358246" cy="350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357422" y="1831645"/>
          <a:ext cx="1143008" cy="640085"/>
        </p:xfrm>
        <a:graphic>
          <a:graphicData uri="http://schemas.openxmlformats.org/presentationml/2006/ole">
            <p:oleObj spid="_x0000_s35843" name="Формула" r:id="rId4" imgW="31716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47642"/>
          <a:stretch>
            <a:fillRect/>
          </a:stretch>
        </p:blipFill>
        <p:spPr bwMode="auto">
          <a:xfrm>
            <a:off x="1309929" y="1481138"/>
            <a:ext cx="6348948" cy="259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ятно 2 5"/>
          <p:cNvSpPr/>
          <p:nvPr/>
        </p:nvSpPr>
        <p:spPr>
          <a:xfrm>
            <a:off x="2000232" y="3071810"/>
            <a:ext cx="571504" cy="571504"/>
          </a:xfrm>
          <a:prstGeom prst="irregularSeal2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 l="53480" t="52165" r="4888"/>
          <a:stretch>
            <a:fillRect/>
          </a:stretch>
        </p:blipFill>
        <p:spPr bwMode="auto">
          <a:xfrm>
            <a:off x="4143372" y="2214554"/>
            <a:ext cx="422806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</a:t>
            </a:r>
            <a:endParaRPr lang="ru-RU" dirty="0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1571612"/>
            <a:ext cx="8229600" cy="2586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357422" y="1857364"/>
          <a:ext cx="3886200" cy="639763"/>
        </p:xfrm>
        <a:graphic>
          <a:graphicData uri="http://schemas.openxmlformats.org/presentationml/2006/ole">
            <p:oleObj spid="_x0000_s36867" name="Формула" r:id="rId4" imgW="10792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36443"/>
          <a:stretch>
            <a:fillRect/>
          </a:stretch>
        </p:blipFill>
        <p:spPr bwMode="auto">
          <a:xfrm>
            <a:off x="883533" y="1481138"/>
            <a:ext cx="7376934" cy="2876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ятно 2 4"/>
          <p:cNvSpPr/>
          <p:nvPr/>
        </p:nvSpPr>
        <p:spPr>
          <a:xfrm>
            <a:off x="1643042" y="2786058"/>
            <a:ext cx="571504" cy="571504"/>
          </a:xfrm>
          <a:prstGeom prst="irregularSeal2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39348" t="61978"/>
          <a:stretch>
            <a:fillRect/>
          </a:stretch>
        </p:blipFill>
        <p:spPr bwMode="auto">
          <a:xfrm>
            <a:off x="3600439" y="2643182"/>
            <a:ext cx="538653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3823" y="1481138"/>
            <a:ext cx="7296354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ятно 2 4"/>
          <p:cNvSpPr/>
          <p:nvPr/>
        </p:nvSpPr>
        <p:spPr>
          <a:xfrm>
            <a:off x="1785918" y="2357430"/>
            <a:ext cx="571504" cy="571504"/>
          </a:xfrm>
          <a:prstGeom prst="irregularSeal2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49070"/>
          <a:stretch>
            <a:fillRect/>
          </a:stretch>
        </p:blipFill>
        <p:spPr bwMode="auto">
          <a:xfrm>
            <a:off x="857224" y="1500174"/>
            <a:ext cx="7257941" cy="2305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28346" t="49351" r="27362"/>
          <a:stretch>
            <a:fillRect/>
          </a:stretch>
        </p:blipFill>
        <p:spPr bwMode="auto">
          <a:xfrm>
            <a:off x="3929057" y="2285992"/>
            <a:ext cx="4508199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ятно 2 6"/>
          <p:cNvSpPr/>
          <p:nvPr/>
        </p:nvSpPr>
        <p:spPr>
          <a:xfrm>
            <a:off x="1357290" y="2214554"/>
            <a:ext cx="500066" cy="642942"/>
          </a:xfrm>
          <a:prstGeom prst="irregularSeal2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1469" y="428604"/>
            <a:ext cx="7506063" cy="5578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ятно 2 8"/>
          <p:cNvSpPr/>
          <p:nvPr/>
        </p:nvSpPr>
        <p:spPr>
          <a:xfrm>
            <a:off x="2428860" y="2786058"/>
            <a:ext cx="785818" cy="714380"/>
          </a:xfrm>
          <a:prstGeom prst="irregularSeal2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8229600" cy="2719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00166" y="1857364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пересекающимися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328071"/>
            <a:ext cx="8229600" cy="2832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786314" y="2643183"/>
          <a:ext cx="3241492" cy="523878"/>
        </p:xfrm>
        <a:graphic>
          <a:graphicData uri="http://schemas.openxmlformats.org/presentationml/2006/ole">
            <p:oleObj spid="_x0000_s7171" name="Формула" r:id="rId4" imgW="12571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8229600" cy="2918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00166" y="2357430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параллельными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</TotalTime>
  <Words>200</Words>
  <Application>Microsoft Office PowerPoint</Application>
  <PresentationFormat>Экран (4:3)</PresentationFormat>
  <Paragraphs>49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Открытая</vt:lpstr>
      <vt:lpstr>Формула</vt:lpstr>
      <vt:lpstr>Microsoft Equation 3.0</vt:lpstr>
      <vt:lpstr>Свойства параллельных прямых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Аксиома параллельных прямых</vt:lpstr>
      <vt:lpstr>Следствия аксиомы параллельных прямых</vt:lpstr>
      <vt:lpstr>Следствия аксиомы параллельных прямых</vt:lpstr>
      <vt:lpstr>Слайд 13</vt:lpstr>
      <vt:lpstr>Теоремы об углах, образованных двумя параллельными прямыми и секущей</vt:lpstr>
      <vt:lpstr>Теоремы об углах, образованных двумя параллельными прямыми и секущей</vt:lpstr>
      <vt:lpstr>Слайд 16</vt:lpstr>
      <vt:lpstr>Теоремы об углах, образованных двумя параллельными прямыми и секущей</vt:lpstr>
      <vt:lpstr>Теоремы об углах, образованных двумя параллельными прямыми и секущей</vt:lpstr>
      <vt:lpstr>Проверь себя</vt:lpstr>
      <vt:lpstr>Проверь себя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15</cp:revision>
  <dcterms:created xsi:type="dcterms:W3CDTF">2014-12-22T15:31:54Z</dcterms:created>
  <dcterms:modified xsi:type="dcterms:W3CDTF">2015-01-11T11:42:11Z</dcterms:modified>
</cp:coreProperties>
</file>