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0D0DDF-2F5F-4304-A639-1F7B573AFE0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5B9074-1F01-45F6-86F9-10131AF6A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Признаки параллельности прямых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тест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187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14348" y="1285860"/>
            <a:ext cx="1857388" cy="2143140"/>
          </a:xfrm>
          <a:prstGeom prst="triangl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2571736" y="3429000"/>
            <a:ext cx="1143008" cy="1143008"/>
          </a:xfrm>
          <a:prstGeom prst="triangl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0043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100010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0298" y="285749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8992" y="285749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8926" y="464344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000496" y="357166"/>
          <a:ext cx="4643470" cy="928694"/>
        </p:xfrm>
        <a:graphic>
          <a:graphicData uri="http://schemas.openxmlformats.org/presentationml/2006/ole">
            <p:oleObj spid="_x0000_s9218" name="Формула" r:id="rId3" imgW="2031840" imgH="40608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000496" y="1285860"/>
          <a:ext cx="3048000" cy="463550"/>
        </p:xfrm>
        <a:graphic>
          <a:graphicData uri="http://schemas.openxmlformats.org/presentationml/2006/ole">
            <p:oleObj spid="_x0000_s9219" name="Формула" r:id="rId4" imgW="1333440" imgH="20304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041650" y="1785938"/>
          <a:ext cx="5948363" cy="928687"/>
        </p:xfrm>
        <a:graphic>
          <a:graphicData uri="http://schemas.openxmlformats.org/presentationml/2006/ole">
            <p:oleObj spid="_x0000_s9220" name="Формула" r:id="rId5" imgW="2603160" imgH="4060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57224" y="300037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3108" y="300037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43174" y="335756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335756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>
            <a:off x="571472" y="3071810"/>
            <a:ext cx="571504" cy="500066"/>
          </a:xfrm>
          <a:prstGeom prst="arc">
            <a:avLst>
              <a:gd name="adj1" fmla="val 16200000"/>
              <a:gd name="adj2" fmla="val 1338365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7158837">
            <a:off x="2033522" y="3093885"/>
            <a:ext cx="571504" cy="500066"/>
          </a:xfrm>
          <a:prstGeom prst="arc">
            <a:avLst>
              <a:gd name="adj1" fmla="val 13989783"/>
              <a:gd name="adj2" fmla="val 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572000" y="5929330"/>
          <a:ext cx="2803525" cy="477838"/>
        </p:xfrm>
        <a:graphic>
          <a:graphicData uri="http://schemas.openxmlformats.org/presentationml/2006/ole">
            <p:oleObj spid="_x0000_s9221" name="Формула" r:id="rId6" imgW="1193760" imgH="203040" progId="Equation.3">
              <p:embed/>
            </p:oleObj>
          </a:graphicData>
        </a:graphic>
      </p:graphicFrame>
      <p:sp>
        <p:nvSpPr>
          <p:cNvPr id="21" name="Дуга 20"/>
          <p:cNvSpPr/>
          <p:nvPr/>
        </p:nvSpPr>
        <p:spPr>
          <a:xfrm rot="5719715">
            <a:off x="2490035" y="3129515"/>
            <a:ext cx="571504" cy="500066"/>
          </a:xfrm>
          <a:prstGeom prst="arc">
            <a:avLst>
              <a:gd name="adj1" fmla="val 16200000"/>
              <a:gd name="adj2" fmla="val 1338365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0800000">
            <a:off x="3286116" y="3286124"/>
            <a:ext cx="571504" cy="500066"/>
          </a:xfrm>
          <a:prstGeom prst="arc">
            <a:avLst>
              <a:gd name="adj1" fmla="val 16200000"/>
              <a:gd name="adj2" fmla="val 1338365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494088" y="3929063"/>
          <a:ext cx="5546725" cy="477837"/>
        </p:xfrm>
        <a:graphic>
          <a:graphicData uri="http://schemas.openxmlformats.org/presentationml/2006/ole">
            <p:oleObj spid="_x0000_s9222" name="Формула" r:id="rId7" imgW="2361960" imgH="20304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428992" y="4429132"/>
          <a:ext cx="5524496" cy="1420793"/>
        </p:xfrm>
        <a:graphic>
          <a:graphicData uri="http://schemas.openxmlformats.org/presentationml/2006/ole">
            <p:oleObj spid="_x0000_s9223" name="Формула" r:id="rId8" imgW="2565360" imgH="66024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067175" y="3073400"/>
          <a:ext cx="3370263" cy="954088"/>
        </p:xfrm>
        <a:graphic>
          <a:graphicData uri="http://schemas.openxmlformats.org/presentationml/2006/ole">
            <p:oleObj spid="_x0000_s9224" name="Формула" r:id="rId9" imgW="1434960" imgH="406080" progId="Equation.3">
              <p:embed/>
            </p:oleObj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1142976" y="2071678"/>
            <a:ext cx="142876" cy="14287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4" idx="1"/>
          </p:cNvCxnSpPr>
          <p:nvPr/>
        </p:nvCxnSpPr>
        <p:spPr>
          <a:xfrm rot="16200000" flipH="1">
            <a:off x="1053678" y="2232413"/>
            <a:ext cx="142876" cy="10715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1928794" y="2071678"/>
            <a:ext cx="142876" cy="14287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1964513" y="2178835"/>
            <a:ext cx="214314" cy="14287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2714612" y="3929066"/>
            <a:ext cx="142876" cy="7143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3357554" y="3929066"/>
            <a:ext cx="142876" cy="14287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 animBg="1"/>
      <p:bldP spid="19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№189</a:t>
            </a: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428596" y="1500174"/>
            <a:ext cx="2286016" cy="1428760"/>
          </a:xfrm>
          <a:prstGeom prst="trapezoid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285749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85723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1670" y="85723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6050" y="278605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53613" y="2018100"/>
            <a:ext cx="142876" cy="10715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214414" y="1500175"/>
            <a:ext cx="285753" cy="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28596" y="1500174"/>
            <a:ext cx="1928826" cy="142876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>
            <a:off x="285720" y="2285992"/>
            <a:ext cx="571504" cy="500066"/>
          </a:xfrm>
          <a:prstGeom prst="arc">
            <a:avLst>
              <a:gd name="adj1" fmla="val 16200000"/>
              <a:gd name="adj2" fmla="val 1338365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642910" y="2571744"/>
            <a:ext cx="571504" cy="500066"/>
          </a:xfrm>
          <a:prstGeom prst="arc">
            <a:avLst>
              <a:gd name="adj1" fmla="val 16200000"/>
              <a:gd name="adj2" fmla="val 1338365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00034" y="228599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5786" y="250030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14480" y="142873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537075" y="357188"/>
          <a:ext cx="3570288" cy="928687"/>
        </p:xfrm>
        <a:graphic>
          <a:graphicData uri="http://schemas.openxmlformats.org/presentationml/2006/ole">
            <p:oleObj spid="_x0000_s11266" name="Формула" r:id="rId3" imgW="1562040" imgH="40608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429124" y="1285860"/>
          <a:ext cx="3048000" cy="463550"/>
        </p:xfrm>
        <a:graphic>
          <a:graphicData uri="http://schemas.openxmlformats.org/presentationml/2006/ole">
            <p:oleObj spid="_x0000_s11267" name="Формула" r:id="rId4" imgW="1333440" imgH="20304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098800" y="1857375"/>
          <a:ext cx="5832475" cy="928688"/>
        </p:xfrm>
        <a:graphic>
          <a:graphicData uri="http://schemas.openxmlformats.org/presentationml/2006/ole">
            <p:oleObj spid="_x0000_s11268" name="Формула" r:id="rId5" imgW="2552400" imgH="406080" progId="Equation.3">
              <p:embed/>
            </p:oleObj>
          </a:graphicData>
        </a:graphic>
      </p:graphicFrame>
      <p:sp>
        <p:nvSpPr>
          <p:cNvPr id="28" name="Дуга 27"/>
          <p:cNvSpPr/>
          <p:nvPr/>
        </p:nvSpPr>
        <p:spPr>
          <a:xfrm rot="13289450">
            <a:off x="1617798" y="1532182"/>
            <a:ext cx="571504" cy="500066"/>
          </a:xfrm>
          <a:prstGeom prst="arc">
            <a:avLst>
              <a:gd name="adj1" fmla="val 16200000"/>
              <a:gd name="adj2" fmla="val 1338365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3136900" y="2928938"/>
          <a:ext cx="3757613" cy="954087"/>
        </p:xfrm>
        <a:graphic>
          <a:graphicData uri="http://schemas.openxmlformats.org/presentationml/2006/ole">
            <p:oleObj spid="_x0000_s11269" name="Формула" r:id="rId6" imgW="1600200" imgH="40608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2749550" y="4000500"/>
          <a:ext cx="5715000" cy="928688"/>
        </p:xfrm>
        <a:graphic>
          <a:graphicData uri="http://schemas.openxmlformats.org/presentationml/2006/ole">
            <p:oleObj spid="_x0000_s11270" name="Формула" r:id="rId7" imgW="2654280" imgH="431640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3557588" y="4929188"/>
          <a:ext cx="2833687" cy="477837"/>
        </p:xfrm>
        <a:graphic>
          <a:graphicData uri="http://schemas.openxmlformats.org/presentationml/2006/ole">
            <p:oleObj spid="_x0000_s11271" name="Формула" r:id="rId8" imgW="1206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ли, что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2026"/>
            <a:ext cx="8229600" cy="308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ли, что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89842"/>
            <a:ext cx="8229600" cy="330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ли, что</a:t>
            </a:r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85601"/>
            <a:ext cx="8229600" cy="271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000100" y="2357430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ли, что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785785" y="1500174"/>
            <a:ext cx="73215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500306"/>
            <a:ext cx="726194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214414" y="1571612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2500306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47642"/>
          <a:stretch>
            <a:fillRect/>
          </a:stretch>
        </p:blipFill>
        <p:spPr bwMode="auto">
          <a:xfrm>
            <a:off x="1309929" y="1481138"/>
            <a:ext cx="6348948" cy="259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ятно 2 5"/>
          <p:cNvSpPr/>
          <p:nvPr/>
        </p:nvSpPr>
        <p:spPr>
          <a:xfrm>
            <a:off x="2000232" y="3071810"/>
            <a:ext cx="571504" cy="571504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 l="53480" t="52165" r="4888"/>
          <a:stretch>
            <a:fillRect/>
          </a:stretch>
        </p:blipFill>
        <p:spPr bwMode="auto">
          <a:xfrm>
            <a:off x="4143372" y="2214554"/>
            <a:ext cx="422806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36443"/>
          <a:stretch>
            <a:fillRect/>
          </a:stretch>
        </p:blipFill>
        <p:spPr bwMode="auto">
          <a:xfrm>
            <a:off x="883533" y="1481138"/>
            <a:ext cx="7376934" cy="2876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2 4"/>
          <p:cNvSpPr/>
          <p:nvPr/>
        </p:nvSpPr>
        <p:spPr>
          <a:xfrm>
            <a:off x="1643042" y="2786058"/>
            <a:ext cx="571504" cy="571504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39348" t="61978"/>
          <a:stretch>
            <a:fillRect/>
          </a:stretch>
        </p:blipFill>
        <p:spPr bwMode="auto">
          <a:xfrm>
            <a:off x="3600439" y="2643182"/>
            <a:ext cx="538653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3823" y="1481138"/>
            <a:ext cx="729635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2 4"/>
          <p:cNvSpPr/>
          <p:nvPr/>
        </p:nvSpPr>
        <p:spPr>
          <a:xfrm>
            <a:off x="1785918" y="2357430"/>
            <a:ext cx="571504" cy="571504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49070"/>
          <a:stretch>
            <a:fillRect/>
          </a:stretch>
        </p:blipFill>
        <p:spPr bwMode="auto">
          <a:xfrm>
            <a:off x="857224" y="1500174"/>
            <a:ext cx="7257941" cy="230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28346" t="49351" r="27362"/>
          <a:stretch>
            <a:fillRect/>
          </a:stretch>
        </p:blipFill>
        <p:spPr bwMode="auto">
          <a:xfrm>
            <a:off x="3929057" y="2285992"/>
            <a:ext cx="450819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ятно 2 6"/>
          <p:cNvSpPr/>
          <p:nvPr/>
        </p:nvSpPr>
        <p:spPr>
          <a:xfrm>
            <a:off x="1357290" y="2214554"/>
            <a:ext cx="500066" cy="642942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1469" y="428604"/>
            <a:ext cx="7506063" cy="557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ятно 2 8"/>
          <p:cNvSpPr/>
          <p:nvPr/>
        </p:nvSpPr>
        <p:spPr>
          <a:xfrm>
            <a:off x="2428860" y="2786058"/>
            <a:ext cx="785818" cy="714380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229600" cy="2719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00166" y="1857364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пересекающимися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28071"/>
            <a:ext cx="8229600" cy="2832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86314" y="2643183"/>
          <a:ext cx="3241492" cy="523878"/>
        </p:xfrm>
        <a:graphic>
          <a:graphicData uri="http://schemas.openxmlformats.org/presentationml/2006/ole">
            <p:oleObj spid="_x0000_s7171" name="Формула" r:id="rId4" imgW="1257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229600" cy="2918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00166" y="2357430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параллельными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48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Открытая</vt:lpstr>
      <vt:lpstr>Формула</vt:lpstr>
      <vt:lpstr>Признаки параллельности прямых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№ 187</vt:lpstr>
      <vt:lpstr>№189</vt:lpstr>
      <vt:lpstr>Верно ли, что</vt:lpstr>
      <vt:lpstr>Верно ли, что</vt:lpstr>
      <vt:lpstr>Верно ли, что</vt:lpstr>
      <vt:lpstr>Верно ли, что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2014-12-22T15:31:54Z</dcterms:created>
  <dcterms:modified xsi:type="dcterms:W3CDTF">2014-12-22T17:05:39Z</dcterms:modified>
</cp:coreProperties>
</file>