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198136-AE5E-43EB-8927-37D76023CDA4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E2FB02-F80F-4025-850F-4C315BB212DF}">
      <dgm:prSet phldrT="[Текст]" custT="1"/>
      <dgm:spPr/>
      <dgm:t>
        <a:bodyPr/>
        <a:lstStyle/>
        <a:p>
          <a:r>
            <a:rPr lang="ru-RU" sz="2800" dirty="0" smtClean="0"/>
            <a:t>Продажа </a:t>
          </a:r>
          <a:r>
            <a:rPr lang="ru-RU" sz="2800" dirty="0" err="1" smtClean="0"/>
            <a:t>интульгенций</a:t>
          </a:r>
          <a:endParaRPr lang="ru-RU" sz="2800" dirty="0"/>
        </a:p>
      </dgm:t>
    </dgm:pt>
    <dgm:pt modelId="{4BECE374-36DA-49A0-BFC1-93B1DFB4BB80}" type="parTrans" cxnId="{4798F618-E67F-49DE-9F1A-5AABCDDBC673}">
      <dgm:prSet/>
      <dgm:spPr/>
      <dgm:t>
        <a:bodyPr/>
        <a:lstStyle/>
        <a:p>
          <a:endParaRPr lang="ru-RU"/>
        </a:p>
      </dgm:t>
    </dgm:pt>
    <dgm:pt modelId="{965B9388-67BA-4DFF-B5DE-F9917185EB1A}" type="sibTrans" cxnId="{4798F618-E67F-49DE-9F1A-5AABCDDBC673}">
      <dgm:prSet/>
      <dgm:spPr/>
      <dgm:t>
        <a:bodyPr/>
        <a:lstStyle/>
        <a:p>
          <a:endParaRPr lang="ru-RU"/>
        </a:p>
      </dgm:t>
    </dgm:pt>
    <dgm:pt modelId="{52E08F4D-017D-44AE-85A2-A008AB58D5AF}">
      <dgm:prSet phldrT="[Текст]" custT="1"/>
      <dgm:spPr/>
      <dgm:t>
        <a:bodyPr/>
        <a:lstStyle/>
        <a:p>
          <a:r>
            <a:rPr lang="ru-RU" sz="2800" dirty="0" smtClean="0"/>
            <a:t>Плата за обряды</a:t>
          </a:r>
          <a:endParaRPr lang="ru-RU" sz="2800" dirty="0"/>
        </a:p>
      </dgm:t>
    </dgm:pt>
    <dgm:pt modelId="{F4A41925-271C-44D1-AE88-2E71596CB444}" type="parTrans" cxnId="{7451A7C1-95D8-4EFA-9A42-5A879EE0BA15}">
      <dgm:prSet/>
      <dgm:spPr/>
      <dgm:t>
        <a:bodyPr/>
        <a:lstStyle/>
        <a:p>
          <a:endParaRPr lang="ru-RU"/>
        </a:p>
      </dgm:t>
    </dgm:pt>
    <dgm:pt modelId="{5BAD16D6-B50E-4850-A084-E3E1A7921A5F}" type="sibTrans" cxnId="{7451A7C1-95D8-4EFA-9A42-5A879EE0BA15}">
      <dgm:prSet/>
      <dgm:spPr/>
      <dgm:t>
        <a:bodyPr/>
        <a:lstStyle/>
        <a:p>
          <a:endParaRPr lang="ru-RU"/>
        </a:p>
      </dgm:t>
    </dgm:pt>
    <dgm:pt modelId="{73717D2E-8063-47AB-B943-282170049B56}">
      <dgm:prSet phldrT="[Текст]" custT="1"/>
      <dgm:spPr/>
      <dgm:t>
        <a:bodyPr/>
        <a:lstStyle/>
        <a:p>
          <a:r>
            <a:rPr lang="ru-RU" sz="2800" dirty="0" smtClean="0"/>
            <a:t>Церковная десятина</a:t>
          </a:r>
          <a:endParaRPr lang="ru-RU" sz="2800" dirty="0"/>
        </a:p>
      </dgm:t>
    </dgm:pt>
    <dgm:pt modelId="{F9EF87D6-7B90-4080-83E1-138457B19E6F}" type="parTrans" cxnId="{54F1F0A9-90E1-4D8E-880A-9942F19DB030}">
      <dgm:prSet/>
      <dgm:spPr/>
      <dgm:t>
        <a:bodyPr/>
        <a:lstStyle/>
        <a:p>
          <a:endParaRPr lang="ru-RU"/>
        </a:p>
      </dgm:t>
    </dgm:pt>
    <dgm:pt modelId="{F90090D5-F1A9-4EAE-835D-3311DE5FA862}" type="sibTrans" cxnId="{54F1F0A9-90E1-4D8E-880A-9942F19DB030}">
      <dgm:prSet/>
      <dgm:spPr/>
      <dgm:t>
        <a:bodyPr/>
        <a:lstStyle/>
        <a:p>
          <a:endParaRPr lang="ru-RU"/>
        </a:p>
      </dgm:t>
    </dgm:pt>
    <dgm:pt modelId="{175D2FEB-BA97-4E5B-A579-028E75215B51}">
      <dgm:prSet phldrT="[Текст]" custT="1"/>
      <dgm:spPr/>
      <dgm:t>
        <a:bodyPr/>
        <a:lstStyle/>
        <a:p>
          <a:r>
            <a:rPr lang="ru-RU" sz="2800" dirty="0" smtClean="0"/>
            <a:t>Пожалования и завещания сеньоров</a:t>
          </a:r>
          <a:endParaRPr lang="ru-RU" sz="2800" dirty="0"/>
        </a:p>
      </dgm:t>
    </dgm:pt>
    <dgm:pt modelId="{E036C9E6-2510-40C0-B628-B435D19091D1}" type="parTrans" cxnId="{5873DAC9-2FB1-42FD-93DA-BF601054B32D}">
      <dgm:prSet/>
      <dgm:spPr/>
      <dgm:t>
        <a:bodyPr/>
        <a:lstStyle/>
        <a:p>
          <a:endParaRPr lang="ru-RU"/>
        </a:p>
      </dgm:t>
    </dgm:pt>
    <dgm:pt modelId="{7BD5C6FE-63D5-4834-A9B8-7A6F85547FCA}" type="sibTrans" cxnId="{5873DAC9-2FB1-42FD-93DA-BF601054B32D}">
      <dgm:prSet/>
      <dgm:spPr/>
      <dgm:t>
        <a:bodyPr/>
        <a:lstStyle/>
        <a:p>
          <a:endParaRPr lang="ru-RU"/>
        </a:p>
      </dgm:t>
    </dgm:pt>
    <dgm:pt modelId="{8E854738-CBA5-4EB2-8389-035635D87B53}">
      <dgm:prSet phldrT="[Текст]" custT="1"/>
      <dgm:spPr/>
      <dgm:t>
        <a:bodyPr/>
        <a:lstStyle/>
        <a:p>
          <a:r>
            <a:rPr lang="ru-RU" sz="2800" dirty="0" smtClean="0"/>
            <a:t>Доходы от своих владений</a:t>
          </a:r>
          <a:endParaRPr lang="ru-RU" sz="2800" dirty="0"/>
        </a:p>
      </dgm:t>
    </dgm:pt>
    <dgm:pt modelId="{E7EB9367-3D21-4B76-BAB1-E785F439A034}" type="parTrans" cxnId="{3B192619-46B1-4655-AF9E-17E7B6353D79}">
      <dgm:prSet/>
      <dgm:spPr/>
      <dgm:t>
        <a:bodyPr/>
        <a:lstStyle/>
        <a:p>
          <a:endParaRPr lang="ru-RU"/>
        </a:p>
      </dgm:t>
    </dgm:pt>
    <dgm:pt modelId="{20F1D069-8DF5-406D-B70C-C4F4040BD31D}" type="sibTrans" cxnId="{3B192619-46B1-4655-AF9E-17E7B6353D79}">
      <dgm:prSet/>
      <dgm:spPr/>
      <dgm:t>
        <a:bodyPr/>
        <a:lstStyle/>
        <a:p>
          <a:endParaRPr lang="ru-RU"/>
        </a:p>
      </dgm:t>
    </dgm:pt>
    <dgm:pt modelId="{70392F06-C788-4A28-8569-0FC4BA8F765E}" type="pres">
      <dgm:prSet presAssocID="{D1198136-AE5E-43EB-8927-37D76023CDA4}" presName="cycle" presStyleCnt="0">
        <dgm:presLayoutVars>
          <dgm:dir/>
          <dgm:resizeHandles val="exact"/>
        </dgm:presLayoutVars>
      </dgm:prSet>
      <dgm:spPr/>
    </dgm:pt>
    <dgm:pt modelId="{906FCD24-5855-424C-B223-EB9426EA9CA3}" type="pres">
      <dgm:prSet presAssocID="{79E2FB02-F80F-4025-850F-4C315BB212DF}" presName="node" presStyleLbl="node1" presStyleIdx="0" presStyleCnt="5" custScaleX="186748" custScaleY="1322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67B16E-3807-4790-AB45-EE6BC4878915}" type="pres">
      <dgm:prSet presAssocID="{79E2FB02-F80F-4025-850F-4C315BB212DF}" presName="spNode" presStyleCnt="0"/>
      <dgm:spPr/>
    </dgm:pt>
    <dgm:pt modelId="{F794B2A2-F20B-41CC-8C89-9472CE0746BA}" type="pres">
      <dgm:prSet presAssocID="{965B9388-67BA-4DFF-B5DE-F9917185EB1A}" presName="sibTrans" presStyleLbl="sibTrans1D1" presStyleIdx="0" presStyleCnt="5"/>
      <dgm:spPr/>
    </dgm:pt>
    <dgm:pt modelId="{F96502FD-4E83-4DF1-8E18-F0B5B9003B86}" type="pres">
      <dgm:prSet presAssocID="{52E08F4D-017D-44AE-85A2-A008AB58D5AF}" presName="node" presStyleLbl="node1" presStyleIdx="1" presStyleCnt="5" custScaleX="209614" custScaleY="1510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90855B-5139-452D-A6FE-BCC66036B571}" type="pres">
      <dgm:prSet presAssocID="{52E08F4D-017D-44AE-85A2-A008AB58D5AF}" presName="spNode" presStyleCnt="0"/>
      <dgm:spPr/>
    </dgm:pt>
    <dgm:pt modelId="{3F471130-A3FF-4E03-96AC-65AD6E5D7644}" type="pres">
      <dgm:prSet presAssocID="{5BAD16D6-B50E-4850-A084-E3E1A7921A5F}" presName="sibTrans" presStyleLbl="sibTrans1D1" presStyleIdx="1" presStyleCnt="5"/>
      <dgm:spPr/>
    </dgm:pt>
    <dgm:pt modelId="{BAC6E172-10AD-4218-98BD-DF52F589DACA}" type="pres">
      <dgm:prSet presAssocID="{73717D2E-8063-47AB-B943-282170049B56}" presName="node" presStyleLbl="node1" presStyleIdx="2" presStyleCnt="5" custAng="0" custScaleX="227566" custScaleY="156544">
        <dgm:presLayoutVars>
          <dgm:bulletEnabled val="1"/>
        </dgm:presLayoutVars>
      </dgm:prSet>
      <dgm:spPr/>
    </dgm:pt>
    <dgm:pt modelId="{710FCE0C-92FD-4140-9D10-AFB6288A8FDC}" type="pres">
      <dgm:prSet presAssocID="{73717D2E-8063-47AB-B943-282170049B56}" presName="spNode" presStyleCnt="0"/>
      <dgm:spPr/>
    </dgm:pt>
    <dgm:pt modelId="{8FD2D806-0623-4A95-B4AC-28FCD4AB5EF3}" type="pres">
      <dgm:prSet presAssocID="{F90090D5-F1A9-4EAE-835D-3311DE5FA862}" presName="sibTrans" presStyleLbl="sibTrans1D1" presStyleIdx="2" presStyleCnt="5"/>
      <dgm:spPr/>
    </dgm:pt>
    <dgm:pt modelId="{8689805C-CFB5-4454-AF39-2E1A918796D6}" type="pres">
      <dgm:prSet presAssocID="{175D2FEB-BA97-4E5B-A579-028E75215B51}" presName="node" presStyleLbl="node1" presStyleIdx="3" presStyleCnt="5" custScaleX="194623" custScaleY="141690">
        <dgm:presLayoutVars>
          <dgm:bulletEnabled val="1"/>
        </dgm:presLayoutVars>
      </dgm:prSet>
      <dgm:spPr/>
    </dgm:pt>
    <dgm:pt modelId="{8E168328-2ADF-470B-AF8F-C78FD64D9F72}" type="pres">
      <dgm:prSet presAssocID="{175D2FEB-BA97-4E5B-A579-028E75215B51}" presName="spNode" presStyleCnt="0"/>
      <dgm:spPr/>
    </dgm:pt>
    <dgm:pt modelId="{F2BADD1B-5965-4AE2-9BC3-F5A6EE84B70B}" type="pres">
      <dgm:prSet presAssocID="{7BD5C6FE-63D5-4834-A9B8-7A6F85547FCA}" presName="sibTrans" presStyleLbl="sibTrans1D1" presStyleIdx="3" presStyleCnt="5"/>
      <dgm:spPr/>
    </dgm:pt>
    <dgm:pt modelId="{B1D92F14-8523-49D3-9833-CE192C4FCFFA}" type="pres">
      <dgm:prSet presAssocID="{8E854738-CBA5-4EB2-8389-035635D87B53}" presName="node" presStyleLbl="node1" presStyleIdx="4" presStyleCnt="5" custScaleX="210519" custScaleY="136171">
        <dgm:presLayoutVars>
          <dgm:bulletEnabled val="1"/>
        </dgm:presLayoutVars>
      </dgm:prSet>
      <dgm:spPr/>
    </dgm:pt>
    <dgm:pt modelId="{E1A9654E-ECB7-47F5-873B-F140E3AD7FDF}" type="pres">
      <dgm:prSet presAssocID="{8E854738-CBA5-4EB2-8389-035635D87B53}" presName="spNode" presStyleCnt="0"/>
      <dgm:spPr/>
    </dgm:pt>
    <dgm:pt modelId="{B2AE695A-C482-4A96-AC29-2726C0987E0D}" type="pres">
      <dgm:prSet presAssocID="{20F1D069-8DF5-406D-B70C-C4F4040BD31D}" presName="sibTrans" presStyleLbl="sibTrans1D1" presStyleIdx="4" presStyleCnt="5"/>
      <dgm:spPr/>
    </dgm:pt>
  </dgm:ptLst>
  <dgm:cxnLst>
    <dgm:cxn modelId="{4798F618-E67F-49DE-9F1A-5AABCDDBC673}" srcId="{D1198136-AE5E-43EB-8927-37D76023CDA4}" destId="{79E2FB02-F80F-4025-850F-4C315BB212DF}" srcOrd="0" destOrd="0" parTransId="{4BECE374-36DA-49A0-BFC1-93B1DFB4BB80}" sibTransId="{965B9388-67BA-4DFF-B5DE-F9917185EB1A}"/>
    <dgm:cxn modelId="{C7D46198-FFEA-467A-BFF9-8B5FB20E65FC}" type="presOf" srcId="{7BD5C6FE-63D5-4834-A9B8-7A6F85547FCA}" destId="{F2BADD1B-5965-4AE2-9BC3-F5A6EE84B70B}" srcOrd="0" destOrd="0" presId="urn:microsoft.com/office/officeart/2005/8/layout/cycle6"/>
    <dgm:cxn modelId="{EBD2E65B-BD88-4978-B5B7-999045E19B06}" type="presOf" srcId="{52E08F4D-017D-44AE-85A2-A008AB58D5AF}" destId="{F96502FD-4E83-4DF1-8E18-F0B5B9003B86}" srcOrd="0" destOrd="0" presId="urn:microsoft.com/office/officeart/2005/8/layout/cycle6"/>
    <dgm:cxn modelId="{54F1F0A9-90E1-4D8E-880A-9942F19DB030}" srcId="{D1198136-AE5E-43EB-8927-37D76023CDA4}" destId="{73717D2E-8063-47AB-B943-282170049B56}" srcOrd="2" destOrd="0" parTransId="{F9EF87D6-7B90-4080-83E1-138457B19E6F}" sibTransId="{F90090D5-F1A9-4EAE-835D-3311DE5FA862}"/>
    <dgm:cxn modelId="{7451A7C1-95D8-4EFA-9A42-5A879EE0BA15}" srcId="{D1198136-AE5E-43EB-8927-37D76023CDA4}" destId="{52E08F4D-017D-44AE-85A2-A008AB58D5AF}" srcOrd="1" destOrd="0" parTransId="{F4A41925-271C-44D1-AE88-2E71596CB444}" sibTransId="{5BAD16D6-B50E-4850-A084-E3E1A7921A5F}"/>
    <dgm:cxn modelId="{1AA717B0-A702-4480-8B56-A10E40424545}" type="presOf" srcId="{20F1D069-8DF5-406D-B70C-C4F4040BD31D}" destId="{B2AE695A-C482-4A96-AC29-2726C0987E0D}" srcOrd="0" destOrd="0" presId="urn:microsoft.com/office/officeart/2005/8/layout/cycle6"/>
    <dgm:cxn modelId="{08C438C0-6DA7-4DB8-8353-9681C834D51B}" type="presOf" srcId="{73717D2E-8063-47AB-B943-282170049B56}" destId="{BAC6E172-10AD-4218-98BD-DF52F589DACA}" srcOrd="0" destOrd="0" presId="urn:microsoft.com/office/officeart/2005/8/layout/cycle6"/>
    <dgm:cxn modelId="{4DC96C76-3ADB-4418-9A67-9234FE5BD4F2}" type="presOf" srcId="{8E854738-CBA5-4EB2-8389-035635D87B53}" destId="{B1D92F14-8523-49D3-9833-CE192C4FCFFA}" srcOrd="0" destOrd="0" presId="urn:microsoft.com/office/officeart/2005/8/layout/cycle6"/>
    <dgm:cxn modelId="{16E8FD90-18DD-4E97-AF2F-A7BEC8A816E8}" type="presOf" srcId="{175D2FEB-BA97-4E5B-A579-028E75215B51}" destId="{8689805C-CFB5-4454-AF39-2E1A918796D6}" srcOrd="0" destOrd="0" presId="urn:microsoft.com/office/officeart/2005/8/layout/cycle6"/>
    <dgm:cxn modelId="{5E2DC983-5651-4366-8BD8-59CE9C458A0D}" type="presOf" srcId="{D1198136-AE5E-43EB-8927-37D76023CDA4}" destId="{70392F06-C788-4A28-8569-0FC4BA8F765E}" srcOrd="0" destOrd="0" presId="urn:microsoft.com/office/officeart/2005/8/layout/cycle6"/>
    <dgm:cxn modelId="{31D7B29A-1579-4007-B940-070B63CA6B55}" type="presOf" srcId="{79E2FB02-F80F-4025-850F-4C315BB212DF}" destId="{906FCD24-5855-424C-B223-EB9426EA9CA3}" srcOrd="0" destOrd="0" presId="urn:microsoft.com/office/officeart/2005/8/layout/cycle6"/>
    <dgm:cxn modelId="{E4930365-50CF-4C6C-8522-A5D131C74DB7}" type="presOf" srcId="{5BAD16D6-B50E-4850-A084-E3E1A7921A5F}" destId="{3F471130-A3FF-4E03-96AC-65AD6E5D7644}" srcOrd="0" destOrd="0" presId="urn:microsoft.com/office/officeart/2005/8/layout/cycle6"/>
    <dgm:cxn modelId="{9E873313-C128-443C-9FF0-4A1C23B78C45}" type="presOf" srcId="{F90090D5-F1A9-4EAE-835D-3311DE5FA862}" destId="{8FD2D806-0623-4A95-B4AC-28FCD4AB5EF3}" srcOrd="0" destOrd="0" presId="urn:microsoft.com/office/officeart/2005/8/layout/cycle6"/>
    <dgm:cxn modelId="{0670D6D2-8A2A-43BD-B874-45456D0EE7CE}" type="presOf" srcId="{965B9388-67BA-4DFF-B5DE-F9917185EB1A}" destId="{F794B2A2-F20B-41CC-8C89-9472CE0746BA}" srcOrd="0" destOrd="0" presId="urn:microsoft.com/office/officeart/2005/8/layout/cycle6"/>
    <dgm:cxn modelId="{3B192619-46B1-4655-AF9E-17E7B6353D79}" srcId="{D1198136-AE5E-43EB-8927-37D76023CDA4}" destId="{8E854738-CBA5-4EB2-8389-035635D87B53}" srcOrd="4" destOrd="0" parTransId="{E7EB9367-3D21-4B76-BAB1-E785F439A034}" sibTransId="{20F1D069-8DF5-406D-B70C-C4F4040BD31D}"/>
    <dgm:cxn modelId="{5873DAC9-2FB1-42FD-93DA-BF601054B32D}" srcId="{D1198136-AE5E-43EB-8927-37D76023CDA4}" destId="{175D2FEB-BA97-4E5B-A579-028E75215B51}" srcOrd="3" destOrd="0" parTransId="{E036C9E6-2510-40C0-B628-B435D19091D1}" sibTransId="{7BD5C6FE-63D5-4834-A9B8-7A6F85547FCA}"/>
    <dgm:cxn modelId="{12EC6A25-5CD3-4991-8ADB-EC381D25EB9E}" type="presParOf" srcId="{70392F06-C788-4A28-8569-0FC4BA8F765E}" destId="{906FCD24-5855-424C-B223-EB9426EA9CA3}" srcOrd="0" destOrd="0" presId="urn:microsoft.com/office/officeart/2005/8/layout/cycle6"/>
    <dgm:cxn modelId="{F194197C-596A-45A2-8AE1-4CE0333947FD}" type="presParOf" srcId="{70392F06-C788-4A28-8569-0FC4BA8F765E}" destId="{0067B16E-3807-4790-AB45-EE6BC4878915}" srcOrd="1" destOrd="0" presId="urn:microsoft.com/office/officeart/2005/8/layout/cycle6"/>
    <dgm:cxn modelId="{D8EE19D3-AA9F-403D-AFB4-ED5174F5598F}" type="presParOf" srcId="{70392F06-C788-4A28-8569-0FC4BA8F765E}" destId="{F794B2A2-F20B-41CC-8C89-9472CE0746BA}" srcOrd="2" destOrd="0" presId="urn:microsoft.com/office/officeart/2005/8/layout/cycle6"/>
    <dgm:cxn modelId="{D8A92C94-C276-4DBC-A922-DC812020A41C}" type="presParOf" srcId="{70392F06-C788-4A28-8569-0FC4BA8F765E}" destId="{F96502FD-4E83-4DF1-8E18-F0B5B9003B86}" srcOrd="3" destOrd="0" presId="urn:microsoft.com/office/officeart/2005/8/layout/cycle6"/>
    <dgm:cxn modelId="{4129E5C2-290E-470B-B4C6-9230D79981BE}" type="presParOf" srcId="{70392F06-C788-4A28-8569-0FC4BA8F765E}" destId="{0690855B-5139-452D-A6FE-BCC66036B571}" srcOrd="4" destOrd="0" presId="urn:microsoft.com/office/officeart/2005/8/layout/cycle6"/>
    <dgm:cxn modelId="{D0D6D302-99A8-43BB-B11F-0D02CB9C7696}" type="presParOf" srcId="{70392F06-C788-4A28-8569-0FC4BA8F765E}" destId="{3F471130-A3FF-4E03-96AC-65AD6E5D7644}" srcOrd="5" destOrd="0" presId="urn:microsoft.com/office/officeart/2005/8/layout/cycle6"/>
    <dgm:cxn modelId="{F25CBA67-D337-4131-BF4E-B1320D1FE39A}" type="presParOf" srcId="{70392F06-C788-4A28-8569-0FC4BA8F765E}" destId="{BAC6E172-10AD-4218-98BD-DF52F589DACA}" srcOrd="6" destOrd="0" presId="urn:microsoft.com/office/officeart/2005/8/layout/cycle6"/>
    <dgm:cxn modelId="{A14D49C5-686B-44C8-BAE4-7FF84FD1EBE0}" type="presParOf" srcId="{70392F06-C788-4A28-8569-0FC4BA8F765E}" destId="{710FCE0C-92FD-4140-9D10-AFB6288A8FDC}" srcOrd="7" destOrd="0" presId="urn:microsoft.com/office/officeart/2005/8/layout/cycle6"/>
    <dgm:cxn modelId="{CF6C4F08-301F-4248-8F64-9CF2FAC3C7A5}" type="presParOf" srcId="{70392F06-C788-4A28-8569-0FC4BA8F765E}" destId="{8FD2D806-0623-4A95-B4AC-28FCD4AB5EF3}" srcOrd="8" destOrd="0" presId="urn:microsoft.com/office/officeart/2005/8/layout/cycle6"/>
    <dgm:cxn modelId="{A29329CB-4269-403A-8628-7335051E270A}" type="presParOf" srcId="{70392F06-C788-4A28-8569-0FC4BA8F765E}" destId="{8689805C-CFB5-4454-AF39-2E1A918796D6}" srcOrd="9" destOrd="0" presId="urn:microsoft.com/office/officeart/2005/8/layout/cycle6"/>
    <dgm:cxn modelId="{4B769D48-FDC0-4917-9041-18CC2DF3D93B}" type="presParOf" srcId="{70392F06-C788-4A28-8569-0FC4BA8F765E}" destId="{8E168328-2ADF-470B-AF8F-C78FD64D9F72}" srcOrd="10" destOrd="0" presId="urn:microsoft.com/office/officeart/2005/8/layout/cycle6"/>
    <dgm:cxn modelId="{EC9C8F09-A4C0-4524-9448-8B042068E6F0}" type="presParOf" srcId="{70392F06-C788-4A28-8569-0FC4BA8F765E}" destId="{F2BADD1B-5965-4AE2-9BC3-F5A6EE84B70B}" srcOrd="11" destOrd="0" presId="urn:microsoft.com/office/officeart/2005/8/layout/cycle6"/>
    <dgm:cxn modelId="{4E83D991-F158-44A2-8A15-D02126A7345C}" type="presParOf" srcId="{70392F06-C788-4A28-8569-0FC4BA8F765E}" destId="{B1D92F14-8523-49D3-9833-CE192C4FCFFA}" srcOrd="12" destOrd="0" presId="urn:microsoft.com/office/officeart/2005/8/layout/cycle6"/>
    <dgm:cxn modelId="{492E45C3-698C-4DC7-9425-338CFB95A7CF}" type="presParOf" srcId="{70392F06-C788-4A28-8569-0FC4BA8F765E}" destId="{E1A9654E-ECB7-47F5-873B-F140E3AD7FDF}" srcOrd="13" destOrd="0" presId="urn:microsoft.com/office/officeart/2005/8/layout/cycle6"/>
    <dgm:cxn modelId="{F071DC2F-1CC7-43FB-A24A-89EB4A1A2AED}" type="presParOf" srcId="{70392F06-C788-4A28-8569-0FC4BA8F765E}" destId="{B2AE695A-C482-4A96-AC29-2726C0987E0D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6FCD24-5855-424C-B223-EB9426EA9CA3}">
      <dsp:nvSpPr>
        <dsp:cNvPr id="0" name=""/>
        <dsp:cNvSpPr/>
      </dsp:nvSpPr>
      <dsp:spPr>
        <a:xfrm>
          <a:off x="2314089" y="-185075"/>
          <a:ext cx="2846317" cy="1309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Продажа </a:t>
          </a:r>
          <a:r>
            <a:rPr lang="ru-RU" sz="2800" kern="1200" dirty="0" err="1" smtClean="0"/>
            <a:t>интульгенций</a:t>
          </a:r>
          <a:endParaRPr lang="ru-RU" sz="2800" kern="1200" dirty="0"/>
        </a:p>
      </dsp:txBody>
      <dsp:txXfrm>
        <a:off x="2314089" y="-185075"/>
        <a:ext cx="2846317" cy="1309730"/>
      </dsp:txXfrm>
    </dsp:sp>
    <dsp:sp modelId="{F794B2A2-F20B-41CC-8C89-9472CE0746BA}">
      <dsp:nvSpPr>
        <dsp:cNvPr id="0" name=""/>
        <dsp:cNvSpPr/>
      </dsp:nvSpPr>
      <dsp:spPr>
        <a:xfrm>
          <a:off x="1757595" y="469790"/>
          <a:ext cx="3959306" cy="3959306"/>
        </a:xfrm>
        <a:custGeom>
          <a:avLst/>
          <a:gdLst/>
          <a:ahLst/>
          <a:cxnLst/>
          <a:rect l="0" t="0" r="0" b="0"/>
          <a:pathLst>
            <a:path>
              <a:moveTo>
                <a:pt x="3402966" y="603714"/>
              </a:moveTo>
              <a:arcTo wR="1979653" hR="1979653" stAng="18958175" swAng="3781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6502FD-4E83-4DF1-8E18-F0B5B9003B86}">
      <dsp:nvSpPr>
        <dsp:cNvPr id="0" name=""/>
        <dsp:cNvSpPr/>
      </dsp:nvSpPr>
      <dsp:spPr>
        <a:xfrm>
          <a:off x="4022595" y="1089403"/>
          <a:ext cx="3194829" cy="14965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Плата за обряды</a:t>
          </a:r>
          <a:endParaRPr lang="ru-RU" sz="2800" kern="1200" dirty="0"/>
        </a:p>
      </dsp:txBody>
      <dsp:txXfrm>
        <a:off x="4022595" y="1089403"/>
        <a:ext cx="3194829" cy="1496586"/>
      </dsp:txXfrm>
    </dsp:sp>
    <dsp:sp modelId="{3F471130-A3FF-4E03-96AC-65AD6E5D7644}">
      <dsp:nvSpPr>
        <dsp:cNvPr id="0" name=""/>
        <dsp:cNvSpPr/>
      </dsp:nvSpPr>
      <dsp:spPr>
        <a:xfrm>
          <a:off x="1757595" y="469790"/>
          <a:ext cx="3959306" cy="3959306"/>
        </a:xfrm>
        <a:custGeom>
          <a:avLst/>
          <a:gdLst/>
          <a:ahLst/>
          <a:cxnLst/>
          <a:rect l="0" t="0" r="0" b="0"/>
          <a:pathLst>
            <a:path>
              <a:moveTo>
                <a:pt x="3954087" y="2123298"/>
              </a:moveTo>
              <a:arcTo wR="1979653" hR="1979653" stAng="249666" swAng="121787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C6E172-10AD-4218-98BD-DF52F589DACA}">
      <dsp:nvSpPr>
        <dsp:cNvPr id="0" name=""/>
        <dsp:cNvSpPr/>
      </dsp:nvSpPr>
      <dsp:spPr>
        <a:xfrm>
          <a:off x="3166637" y="3275577"/>
          <a:ext cx="3468444" cy="15508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Церковная десятина</a:t>
          </a:r>
          <a:endParaRPr lang="ru-RU" sz="2800" kern="1200" dirty="0"/>
        </a:p>
      </dsp:txBody>
      <dsp:txXfrm>
        <a:off x="3166637" y="3275577"/>
        <a:ext cx="3468444" cy="1550876"/>
      </dsp:txXfrm>
    </dsp:sp>
    <dsp:sp modelId="{8FD2D806-0623-4A95-B4AC-28FCD4AB5EF3}">
      <dsp:nvSpPr>
        <dsp:cNvPr id="0" name=""/>
        <dsp:cNvSpPr/>
      </dsp:nvSpPr>
      <dsp:spPr>
        <a:xfrm>
          <a:off x="1506545" y="4319114"/>
          <a:ext cx="3959306" cy="3959306"/>
        </a:xfrm>
        <a:custGeom>
          <a:avLst/>
          <a:gdLst/>
          <a:ahLst/>
          <a:cxnLst/>
          <a:rect l="0" t="0" r="0" b="0"/>
          <a:pathLst>
            <a:path>
              <a:moveTo>
                <a:pt x="1668898" y="24542"/>
              </a:moveTo>
              <a:arcTo wR="1979653" hR="1979653" stAng="15658122" swAng="153153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89805C-CFB5-4454-AF39-2E1A918796D6}">
      <dsp:nvSpPr>
        <dsp:cNvPr id="0" name=""/>
        <dsp:cNvSpPr/>
      </dsp:nvSpPr>
      <dsp:spPr>
        <a:xfrm>
          <a:off x="1090465" y="3349157"/>
          <a:ext cx="2966344" cy="1403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Пожалования и завещания сеньоров</a:t>
          </a:r>
          <a:endParaRPr lang="ru-RU" sz="2800" kern="1200" dirty="0"/>
        </a:p>
      </dsp:txBody>
      <dsp:txXfrm>
        <a:off x="1090465" y="3349157"/>
        <a:ext cx="2966344" cy="1403718"/>
      </dsp:txXfrm>
    </dsp:sp>
    <dsp:sp modelId="{F2BADD1B-5965-4AE2-9BC3-F5A6EE84B70B}">
      <dsp:nvSpPr>
        <dsp:cNvPr id="0" name=""/>
        <dsp:cNvSpPr/>
      </dsp:nvSpPr>
      <dsp:spPr>
        <a:xfrm>
          <a:off x="1757595" y="469790"/>
          <a:ext cx="3959306" cy="3959306"/>
        </a:xfrm>
        <a:custGeom>
          <a:avLst/>
          <a:gdLst/>
          <a:ahLst/>
          <a:cxnLst/>
          <a:rect l="0" t="0" r="0" b="0"/>
          <a:pathLst>
            <a:path>
              <a:moveTo>
                <a:pt x="212353" y="2871660"/>
              </a:moveTo>
              <a:arcTo wR="1979653" hR="1979653" stAng="9193116" swAng="148284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D92F14-8523-49D3-9833-CE192C4FCFFA}">
      <dsp:nvSpPr>
        <dsp:cNvPr id="0" name=""/>
        <dsp:cNvSpPr/>
      </dsp:nvSpPr>
      <dsp:spPr>
        <a:xfrm>
          <a:off x="250175" y="1163175"/>
          <a:ext cx="3208622" cy="1349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Доходы от своих владений</a:t>
          </a:r>
          <a:endParaRPr lang="ru-RU" sz="2800" kern="1200" dirty="0"/>
        </a:p>
      </dsp:txBody>
      <dsp:txXfrm>
        <a:off x="250175" y="1163175"/>
        <a:ext cx="3208622" cy="1349041"/>
      </dsp:txXfrm>
    </dsp:sp>
    <dsp:sp modelId="{B2AE695A-C482-4A96-AC29-2726C0987E0D}">
      <dsp:nvSpPr>
        <dsp:cNvPr id="0" name=""/>
        <dsp:cNvSpPr/>
      </dsp:nvSpPr>
      <dsp:spPr>
        <a:xfrm>
          <a:off x="1757595" y="469790"/>
          <a:ext cx="3959306" cy="3959306"/>
        </a:xfrm>
        <a:custGeom>
          <a:avLst/>
          <a:gdLst/>
          <a:ahLst/>
          <a:cxnLst/>
          <a:rect l="0" t="0" r="0" b="0"/>
          <a:pathLst>
            <a:path>
              <a:moveTo>
                <a:pt x="475602" y="692463"/>
              </a:moveTo>
              <a:arcTo wR="1979653" hR="1979653" stAng="13233446" swAng="20665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54762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Тема урока: </a:t>
            </a:r>
            <a:r>
              <a:rPr lang="ru-RU" sz="6600" b="1" dirty="0" smtClean="0"/>
              <a:t>Могущество папской власти. Крестовые походы.</a:t>
            </a:r>
            <a:endParaRPr lang="ru-RU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86210"/>
          </a:xfrm>
        </p:spPr>
        <p:txBody>
          <a:bodyPr>
            <a:normAutofit/>
          </a:bodyPr>
          <a:lstStyle/>
          <a:p>
            <a:r>
              <a:rPr lang="ru-RU" sz="4400" b="1" u="sng" dirty="0" smtClean="0">
                <a:solidFill>
                  <a:srgbClr val="FFFF00"/>
                </a:solidFill>
              </a:rPr>
              <a:t>Еретик</a:t>
            </a:r>
            <a:r>
              <a:rPr lang="ru-RU" sz="4400" b="1" dirty="0" smtClean="0"/>
              <a:t> –противник господствующего вероучения</a:t>
            </a:r>
            <a:endParaRPr lang="ru-RU" sz="4400" b="1" dirty="0"/>
          </a:p>
        </p:txBody>
      </p:sp>
      <p:pic>
        <p:nvPicPr>
          <p:cNvPr id="4" name="Содержимое 3" descr="images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2348880"/>
            <a:ext cx="5976664" cy="410445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</a:rPr>
              <a:t>Инквизиция</a:t>
            </a:r>
            <a:r>
              <a:rPr lang="ru-RU" sz="4400" b="1" dirty="0" smtClean="0"/>
              <a:t> –церковный суд</a:t>
            </a:r>
            <a:endParaRPr lang="ru-RU" sz="4400" b="1" dirty="0"/>
          </a:p>
        </p:txBody>
      </p:sp>
      <p:pic>
        <p:nvPicPr>
          <p:cNvPr id="5" name="Содержимое 4" descr="images (6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204864"/>
            <a:ext cx="3600400" cy="2952328"/>
          </a:xfrm>
        </p:spPr>
      </p:pic>
      <p:pic>
        <p:nvPicPr>
          <p:cNvPr id="6" name="Содержимое 5" descr="images (7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05400" y="1844824"/>
            <a:ext cx="3571056" cy="475252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19256" cy="4810864"/>
          </a:xfrm>
        </p:spPr>
        <p:txBody>
          <a:bodyPr/>
          <a:lstStyle/>
          <a:p>
            <a:r>
              <a:rPr lang="ru-RU" smtClean="0"/>
              <a:t>Домашнее задание §16,17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435280" cy="6467048"/>
          </a:xfrm>
        </p:spPr>
        <p:txBody>
          <a:bodyPr>
            <a:normAutofit/>
          </a:bodyPr>
          <a:lstStyle/>
          <a:p>
            <a:r>
              <a:rPr lang="ru-RU" sz="5400" b="1" u="sng" dirty="0" smtClean="0">
                <a:solidFill>
                  <a:srgbClr val="FFFF00"/>
                </a:solidFill>
              </a:rPr>
              <a:t>Сословия </a:t>
            </a:r>
            <a:r>
              <a:rPr lang="ru-RU" sz="5400" dirty="0" smtClean="0"/>
              <a:t>– большие группы людей с одинаковыми правами и обязанностями, передающимися по наследству</a:t>
            </a:r>
            <a:endParaRPr lang="ru-RU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«Те, кто молится»</a:t>
            </a:r>
            <a:endParaRPr lang="ru-RU" dirty="0"/>
          </a:p>
        </p:txBody>
      </p:sp>
      <p:pic>
        <p:nvPicPr>
          <p:cNvPr id="5" name="Содержимое 4" descr="imag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988840"/>
            <a:ext cx="3528392" cy="4392488"/>
          </a:xfrm>
        </p:spPr>
      </p:pic>
      <p:pic>
        <p:nvPicPr>
          <p:cNvPr id="6" name="Содержимое 5" descr="загруженное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32041" y="1916832"/>
            <a:ext cx="3816424" cy="453650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«Те, кто воюют»</a:t>
            </a:r>
            <a:endParaRPr lang="ru-RU" dirty="0"/>
          </a:p>
        </p:txBody>
      </p:sp>
      <p:pic>
        <p:nvPicPr>
          <p:cNvPr id="5" name="Содержимое 4" descr="загруженное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204864"/>
            <a:ext cx="3168352" cy="4248472"/>
          </a:xfrm>
        </p:spPr>
      </p:pic>
      <p:pic>
        <p:nvPicPr>
          <p:cNvPr id="6" name="Содержимое 5" descr="images (1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05424" y="1844824"/>
            <a:ext cx="3227015" cy="475252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«Те, кто трудятся»</a:t>
            </a:r>
            <a:endParaRPr lang="ru-RU" dirty="0"/>
          </a:p>
        </p:txBody>
      </p:sp>
      <p:pic>
        <p:nvPicPr>
          <p:cNvPr id="5" name="Содержимое 4" descr="images (3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988840"/>
            <a:ext cx="3672408" cy="3456384"/>
          </a:xfrm>
        </p:spPr>
      </p:pic>
      <p:pic>
        <p:nvPicPr>
          <p:cNvPr id="6" name="Содержимое 5" descr="images (2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19662" y="2891630"/>
            <a:ext cx="3900810" cy="320166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Богатство католической церкви</a:t>
            </a:r>
            <a:endParaRPr lang="ru-RU" dirty="0"/>
          </a:p>
        </p:txBody>
      </p:sp>
      <p:pic>
        <p:nvPicPr>
          <p:cNvPr id="5" name="Содержимое 4" descr="BambergDom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88764" y="1600200"/>
            <a:ext cx="3394472" cy="4525963"/>
          </a:xfrm>
        </p:spPr>
      </p:pic>
      <p:pic>
        <p:nvPicPr>
          <p:cNvPr id="6" name="Содержимое 5" descr="images (4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6312" y="2991644"/>
            <a:ext cx="3818136" cy="310165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u="sng" dirty="0" smtClean="0"/>
              <a:t>Источники богатства католической церкви</a:t>
            </a:r>
            <a:endParaRPr lang="ru-RU" sz="3600" b="1" u="sng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4784"/>
          <a:ext cx="7467600" cy="4641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4954880"/>
          </a:xfrm>
        </p:spPr>
        <p:txBody>
          <a:bodyPr>
            <a:normAutofit/>
          </a:bodyPr>
          <a:lstStyle/>
          <a:p>
            <a:r>
              <a:rPr lang="ru-RU" sz="6600" b="1" dirty="0" err="1" smtClean="0">
                <a:solidFill>
                  <a:srgbClr val="FFFF00"/>
                </a:solidFill>
              </a:rPr>
              <a:t>Интульгенция</a:t>
            </a:r>
            <a:r>
              <a:rPr lang="ru-RU" sz="6600" dirty="0" smtClean="0"/>
              <a:t> – милость, прощание грехов</a:t>
            </a:r>
            <a:endParaRPr lang="ru-RU" sz="6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агруженное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8280920" cy="612068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</TotalTime>
  <Words>89</Words>
  <Application>Microsoft Office PowerPoint</Application>
  <PresentationFormat>Экран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Тема урока: Могущество папской власти. Крестовые походы.</vt:lpstr>
      <vt:lpstr>Сословия – большие группы людей с одинаковыми правами и обязанностями, передающимися по наследству</vt:lpstr>
      <vt:lpstr>1. «Те, кто молится»</vt:lpstr>
      <vt:lpstr>2. «Те, кто воюют»</vt:lpstr>
      <vt:lpstr>3. «Те, кто трудятся»</vt:lpstr>
      <vt:lpstr>Богатство католической церкви</vt:lpstr>
      <vt:lpstr>Источники богатства католической церкви</vt:lpstr>
      <vt:lpstr>Интульгенция – милость, прощание грехов</vt:lpstr>
      <vt:lpstr>Слайд 9</vt:lpstr>
      <vt:lpstr>Еретик –противник господствующего вероучения</vt:lpstr>
      <vt:lpstr>Инквизиция –церковный суд</vt:lpstr>
      <vt:lpstr>Домашнее задание §16,17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Могущество папской власти. Крестовые походы.</dc:title>
  <dc:creator>павел</dc:creator>
  <cp:lastModifiedBy>павел</cp:lastModifiedBy>
  <cp:revision>3</cp:revision>
  <dcterms:created xsi:type="dcterms:W3CDTF">2014-10-15T05:57:18Z</dcterms:created>
  <dcterms:modified xsi:type="dcterms:W3CDTF">2014-10-15T06:25:43Z</dcterms:modified>
</cp:coreProperties>
</file>