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150472F-F56D-42FF-A8C8-6FB4E3E3AE77}" type="datetimeFigureOut">
              <a:rPr lang="ru-RU"/>
              <a:pPr>
                <a:defRPr/>
              </a:pPr>
              <a:t>03.02.2014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0D6FD7-73A5-40FA-A482-70447A4EC2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5F3D0-BBC1-4504-B008-85E2C7311920}" type="datetimeFigureOut">
              <a:rPr lang="ru-RU"/>
              <a:pPr>
                <a:defRPr/>
              </a:pPr>
              <a:t>03.02.2014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3F9F5-AE17-4B59-8548-92C333B6AD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E4006-2EE5-445B-B9FC-2FB9F42426A9}" type="datetimeFigureOut">
              <a:rPr lang="ru-RU"/>
              <a:pPr>
                <a:defRPr/>
              </a:pPr>
              <a:t>03.02.2014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AC463-1B51-4CDF-AD84-139E88BC69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81AEB-BBA6-4271-A3A0-9BB71AB875B2}" type="datetimeFigureOut">
              <a:rPr lang="ru-RU"/>
              <a:pPr>
                <a:defRPr/>
              </a:pPr>
              <a:t>03.02.2014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DB014-74C2-448B-81DC-79D024A8C1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19E8EA7-BF19-4D3C-A5D4-A39B772C542B}" type="datetimeFigureOut">
              <a:rPr lang="ru-RU"/>
              <a:pPr>
                <a:defRPr/>
              </a:pPr>
              <a:t>03.02.2014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DB77D11-9379-4658-B94D-0F2ABD968F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E8206-C95F-446E-813A-BF118FD37576}" type="datetimeFigureOut">
              <a:rPr lang="ru-RU"/>
              <a:pPr>
                <a:defRPr/>
              </a:pPr>
              <a:t>03.02.2014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749B8-832C-4B60-A9BF-5B8BAA3E05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08BCA-09F2-46B0-9E9D-32A12DC6ECC6}" type="datetimeFigureOut">
              <a:rPr lang="ru-RU"/>
              <a:pPr>
                <a:defRPr/>
              </a:pPr>
              <a:t>03.02.2014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AF2D3-08EA-4C24-8536-7ADEED9F88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B02D8-91CA-48C2-891E-3A27ADB948C6}" type="datetimeFigureOut">
              <a:rPr lang="ru-RU"/>
              <a:pPr>
                <a:defRPr/>
              </a:pPr>
              <a:t>03.02.2014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ECBB8-4745-4B6C-8141-511FCFB551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F57572B-02E0-4758-9FD5-49DF916AC34E}" type="datetimeFigureOut">
              <a:rPr lang="ru-RU"/>
              <a:pPr>
                <a:defRPr/>
              </a:pPr>
              <a:t>03.02.2014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9C0AB4B-C311-47F5-9E1C-70C120B529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833C3-94D5-429B-AF4E-27E0BBE524BA}" type="datetimeFigureOut">
              <a:rPr lang="ru-RU"/>
              <a:pPr>
                <a:defRPr/>
              </a:pPr>
              <a:t>03.02.2014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9C4EC-3514-4334-A68C-744BDC5B12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0BEE8AE-39D2-4CDB-9E8E-7DC093908E0E}" type="datetimeFigureOut">
              <a:rPr lang="ru-RU"/>
              <a:pPr>
                <a:defRPr/>
              </a:pPr>
              <a:t>03.02.2014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BB881D4-83D6-405C-A4F0-A26D3BA5AD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1152AA0-F4AA-4460-ABDE-56ED57F7433B}" type="datetimeFigureOut">
              <a:rPr lang="ru-RU"/>
              <a:pPr>
                <a:defRPr/>
              </a:pPr>
              <a:t>03.02.2014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1C2948A-1216-4671-88E7-245DEEF275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6" r:id="rId2"/>
    <p:sldLayoutId id="2147483684" r:id="rId3"/>
    <p:sldLayoutId id="2147483677" r:id="rId4"/>
    <p:sldLayoutId id="2147483678" r:id="rId5"/>
    <p:sldLayoutId id="2147483679" r:id="rId6"/>
    <p:sldLayoutId id="2147483685" r:id="rId7"/>
    <p:sldLayoutId id="2147483680" r:id="rId8"/>
    <p:sldLayoutId id="2147483686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B4C79D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B4C79D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B4C79D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B4C79D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B4C79D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B4C79D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B4C79D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B4C79D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B4C79D"/>
          </a:solidFill>
          <a:latin typeface="Verdana" pitchFamily="34" charset="0"/>
        </a:defRPr>
      </a:lvl9pPr>
      <a:extLst/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FFB00D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FFB00D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FFF509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13" y="1820863"/>
            <a:ext cx="7772400" cy="1828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268413"/>
            <a:ext cx="6400800" cy="437038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Why did you let it go?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Because it bit my finger so!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What finger did it bite?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The little finger on the right!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Тема урока: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389937" cy="167481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65176" indent="-265176" algn="ctr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4000" dirty="0"/>
              <a:t>How to ask questions in the </a:t>
            </a:r>
            <a:r>
              <a:rPr lang="ru-RU" sz="4000" dirty="0" smtClean="0"/>
              <a:t>  </a:t>
            </a:r>
            <a:r>
              <a:rPr lang="en-US" sz="4000" dirty="0" smtClean="0"/>
              <a:t>Past</a:t>
            </a:r>
            <a:r>
              <a:rPr lang="ru-RU" sz="4000" dirty="0" smtClean="0"/>
              <a:t> </a:t>
            </a:r>
            <a:r>
              <a:rPr lang="en-US" sz="4000" dirty="0" smtClean="0"/>
              <a:t>Simple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Цели урока: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ru-RU" smtClean="0"/>
              <a:t>Научиться задавать вопросы в </a:t>
            </a:r>
            <a:r>
              <a:rPr lang="en-US" smtClean="0"/>
              <a:t>Past simple</a:t>
            </a:r>
          </a:p>
          <a:p>
            <a:r>
              <a:rPr lang="ru-RU" smtClean="0"/>
              <a:t>Вспомнить схему вопросительного предложения</a:t>
            </a:r>
          </a:p>
          <a:p>
            <a:r>
              <a:rPr lang="ru-RU" smtClean="0"/>
              <a:t>Вспомнить вспомогательные глаголы изученных ранее времен</a:t>
            </a:r>
          </a:p>
          <a:p>
            <a:r>
              <a:rPr lang="ru-RU" smtClean="0"/>
              <a:t>Узнать вспомогательный глагол для времени </a:t>
            </a:r>
            <a:r>
              <a:rPr lang="en-US" smtClean="0"/>
              <a:t>Past Simple.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Переведите предложения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530225"/>
            <a:ext cx="7921625" cy="325913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Will you read this book tomorrow?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Do you like reading?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Does your friend watch TV in the evening?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What will you do the day after tomorrow?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When does  your sister do her home work?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Сравните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260648"/>
            <a:ext cx="6517352" cy="273630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6" algn="ctr">
              <a:defRPr/>
            </a:pPr>
            <a:r>
              <a:rPr lang="en-US" sz="4000" dirty="0" smtClean="0"/>
              <a:t>Do you TV every </a:t>
            </a:r>
            <a:r>
              <a:rPr lang="en-US" sz="4000" dirty="0" err="1" smtClean="0"/>
              <a:t>daywatch</a:t>
            </a:r>
            <a:r>
              <a:rPr lang="en-US" sz="4000" dirty="0" smtClean="0"/>
              <a:t>?</a:t>
            </a:r>
          </a:p>
          <a:p>
            <a:pPr marL="265176" indent="-265176" algn="ctr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4000" dirty="0" smtClean="0"/>
              <a:t>Did you watch TV yesterday?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ru-RU" i="1" smtClean="0"/>
              <a:t>Выполнить упражнение 6, с.63(поставить вопросы к выделенным словам в предложениях).</a:t>
            </a:r>
            <a:endParaRPr lang="ru-RU" smtClean="0"/>
          </a:p>
          <a:p>
            <a:r>
              <a:rPr lang="ru-RU" i="1" smtClean="0"/>
              <a:t>Дополнительное задание по выбору: пересказ истории про волка и овечку от лица одного из героев или письменно задать 3 вопроса к тексту и ответить на них.</a:t>
            </a:r>
            <a:endParaRPr lang="ru-RU" smtClean="0"/>
          </a:p>
          <a:p>
            <a:r>
              <a:rPr lang="ru-RU" smtClean="0"/>
              <a:t> 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44</TotalTime>
  <Words>159</Words>
  <Application>Microsoft Office PowerPoint</Application>
  <PresentationFormat>Экран (4:3)</PresentationFormat>
  <Paragraphs>23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Verdana</vt:lpstr>
      <vt:lpstr>Arial</vt:lpstr>
      <vt:lpstr>Wingdings 2</vt:lpstr>
      <vt:lpstr>Calibri</vt:lpstr>
      <vt:lpstr>Аспект</vt:lpstr>
      <vt:lpstr>Слайд 1</vt:lpstr>
      <vt:lpstr>Тема урока:</vt:lpstr>
      <vt:lpstr>Цели урока:</vt:lpstr>
      <vt:lpstr>Переведите предложения</vt:lpstr>
      <vt:lpstr>Сравните</vt:lpstr>
      <vt:lpstr>Слайд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Кнопа423</dc:creator>
  <cp:lastModifiedBy>Кнопа423</cp:lastModifiedBy>
  <cp:revision>5</cp:revision>
  <dcterms:created xsi:type="dcterms:W3CDTF">2013-12-14T20:06:15Z</dcterms:created>
  <dcterms:modified xsi:type="dcterms:W3CDTF">2014-02-03T18:08:34Z</dcterms:modified>
</cp:coreProperties>
</file>