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64" r:id="rId14"/>
    <p:sldId id="266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4032448"/>
          </a:xfrm>
        </p:spPr>
        <p:txBody>
          <a:bodyPr>
            <a:normAutofit/>
          </a:bodyPr>
          <a:lstStyle/>
          <a:p>
            <a:r>
              <a:rPr lang="ru-RU" dirty="0" smtClean="0"/>
              <a:t>Тема урока: </a:t>
            </a:r>
            <a:br>
              <a:rPr lang="ru-RU" dirty="0" smtClean="0"/>
            </a:br>
            <a:r>
              <a:rPr lang="ru-RU" sz="5400" dirty="0" smtClean="0"/>
              <a:t>Возникновение и распад империи Карла Великого</a:t>
            </a: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c44af6d4ae2cfb62bb53e15659d5bd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24936" cy="652534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bd6ed59c5d50d1cc01f1643df1d3f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280920" cy="652534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9dab472cbe313744ee505038d59661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568952" cy="659735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632f5405857aa23fa43ba555efd8da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24936" cy="659735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2db36a17c622b74897475efc13f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7992888" cy="587967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8a1293e15f234c63e014b7a48e11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8136904" cy="597666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изученного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5400600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Карл был сыном </a:t>
            </a:r>
            <a:r>
              <a:rPr lang="ru-RU" sz="3400" dirty="0" err="1" smtClean="0"/>
              <a:t>Пипина</a:t>
            </a:r>
            <a:r>
              <a:rPr lang="ru-RU" sz="3400" dirty="0" smtClean="0"/>
              <a:t> Короткого </a:t>
            </a:r>
          </a:p>
          <a:p>
            <a:r>
              <a:rPr lang="ru-RU" sz="3400" dirty="0" smtClean="0"/>
              <a:t>Самой длительной и тяжёлой была война с саксами</a:t>
            </a:r>
            <a:r>
              <a:rPr lang="ru-RU" sz="3400" dirty="0" smtClean="0"/>
              <a:t>. </a:t>
            </a:r>
            <a:endParaRPr lang="ru-RU" sz="3400" dirty="0" smtClean="0"/>
          </a:p>
          <a:p>
            <a:r>
              <a:rPr lang="ru-RU" sz="3400" dirty="0" smtClean="0"/>
              <a:t>Карл принуждал саксов принимать христианскую веру </a:t>
            </a:r>
          </a:p>
          <a:p>
            <a:r>
              <a:rPr lang="ru-RU" sz="3400" dirty="0" smtClean="0"/>
              <a:t>В 800 году Карл был коронован в Риме </a:t>
            </a:r>
          </a:p>
          <a:p>
            <a:r>
              <a:rPr lang="ru-RU" sz="3400" dirty="0" smtClean="0"/>
              <a:t>Высший совет знати не помогал королю управлять государством </a:t>
            </a:r>
          </a:p>
          <a:p>
            <a:r>
              <a:rPr lang="ru-RU" sz="3400" dirty="0" smtClean="0"/>
              <a:t>В 843 г. империя Карла Великого была поделена между его </a:t>
            </a:r>
            <a:r>
              <a:rPr lang="ru-RU" sz="3400" dirty="0" smtClean="0"/>
              <a:t>внуками</a:t>
            </a:r>
            <a:endParaRPr lang="ru-RU" sz="3400" dirty="0" smtClean="0"/>
          </a:p>
          <a:p>
            <a:r>
              <a:rPr lang="ru-RU" sz="3400" dirty="0" smtClean="0"/>
              <a:t>Феодальная </a:t>
            </a:r>
            <a:r>
              <a:rPr lang="ru-RU" sz="3400" dirty="0" smtClean="0"/>
              <a:t>лестница – это почётное или высокое звание </a:t>
            </a:r>
          </a:p>
          <a:p>
            <a:r>
              <a:rPr lang="ru-RU" sz="3400" dirty="0" smtClean="0"/>
              <a:t>Междоусобная война – это война между феодалами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cf8808410512d0ccdca61f4b1226c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8136904" cy="626469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357096"/>
          </a:xfrm>
        </p:spPr>
        <p:txBody>
          <a:bodyPr/>
          <a:lstStyle/>
          <a:p>
            <a:r>
              <a:rPr lang="ru-RU" dirty="0" smtClean="0"/>
              <a:t>Домашнее задание: </a:t>
            </a:r>
            <a:br>
              <a:rPr lang="ru-RU" dirty="0" smtClean="0"/>
            </a:br>
            <a:r>
              <a:rPr lang="ru-RU" dirty="0" smtClean="0"/>
              <a:t>§ </a:t>
            </a:r>
            <a:r>
              <a:rPr lang="ru-RU" dirty="0" smtClean="0"/>
              <a:t>3, работа с вопросами </a:t>
            </a:r>
            <a:r>
              <a:rPr lang="ru-RU" smtClean="0"/>
              <a:t>после параграфа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Внимание, 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Кто был первым королем франков? Составьте его словесный портрет;</a:t>
            </a:r>
          </a:p>
          <a:p>
            <a:r>
              <a:rPr lang="ru-RU" dirty="0" smtClean="0"/>
              <a:t>2) Вспомните, кому перешла власть в королевстве франков после смерти первого короля?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43607" y="0"/>
            <a:ext cx="72007" cy="1886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e38cfe0cee378dba038acb1effae3c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96944" cy="61926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5576" y="-171400"/>
            <a:ext cx="158824" cy="171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68d4dc92d041bc915dfba4e7e6f84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568952" cy="64087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252538" y="-603447"/>
            <a:ext cx="576065" cy="3600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532c94928ac517f06a10de29ce74e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496944" cy="659735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02287505798f0d3930c25d6e23652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424936" cy="633670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e416cb29073c0017a5eda6977a03a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96944" cy="648072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bdb38f6961f97e7ae3b6688e42689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96944" cy="659735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d9c93b7a8d2b5f60af9b6e247822f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568952" cy="640871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41</TotalTime>
  <Words>103</Words>
  <Application>Microsoft Office PowerPoint</Application>
  <PresentationFormat>Экран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Тема урока:  Возникновение и распад империи Карла Великого</vt:lpstr>
      <vt:lpstr>Внимание, вопрос: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Закрепление изученного</vt:lpstr>
      <vt:lpstr>Слайд 17</vt:lpstr>
      <vt:lpstr>Домашнее задание:  § 3, работа с вопросами после параграфа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Возникновение и распад империи Карла Великого</dc:title>
  <dc:creator>павел</dc:creator>
  <cp:lastModifiedBy>павел</cp:lastModifiedBy>
  <cp:revision>6</cp:revision>
  <dcterms:created xsi:type="dcterms:W3CDTF">2014-09-09T09:58:32Z</dcterms:created>
  <dcterms:modified xsi:type="dcterms:W3CDTF">2014-09-09T10:50:05Z</dcterms:modified>
</cp:coreProperties>
</file>