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8"/>
  </p:notesMasterIdLst>
  <p:sldIdLst>
    <p:sldId id="369" r:id="rId2"/>
    <p:sldId id="372" r:id="rId3"/>
    <p:sldId id="373" r:id="rId4"/>
    <p:sldId id="352" r:id="rId5"/>
    <p:sldId id="377" r:id="rId6"/>
    <p:sldId id="37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3300"/>
    <a:srgbClr val="DDB50D"/>
    <a:srgbClr val="000066"/>
    <a:srgbClr val="990000"/>
    <a:srgbClr val="006600"/>
    <a:srgbClr val="ECF4F4"/>
    <a:srgbClr val="640000"/>
    <a:srgbClr val="990033"/>
    <a:srgbClr val="FA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EB36D-EE8F-4497-ABA4-B6815F329563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412E9-F6DE-4B3B-8CEC-6359B0210C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86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6351-8CC4-472E-9857-454A2C842499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0C3F-C3A5-4970-99F3-6FC76D62DC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4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6351-8CC4-472E-9857-454A2C842499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0C3F-C3A5-4970-99F3-6FC76D62DC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4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6351-8CC4-472E-9857-454A2C842499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0C3F-C3A5-4970-99F3-6FC76D62DC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47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6351-8CC4-472E-9857-454A2C842499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0C3F-C3A5-4970-99F3-6FC76D62DC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42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6351-8CC4-472E-9857-454A2C842499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0C3F-C3A5-4970-99F3-6FC76D62DC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6351-8CC4-472E-9857-454A2C842499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0C3F-C3A5-4970-99F3-6FC76D62DC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09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6351-8CC4-472E-9857-454A2C842499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0C3F-C3A5-4970-99F3-6FC76D62DC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3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6351-8CC4-472E-9857-454A2C842499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0C3F-C3A5-4970-99F3-6FC76D62DC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84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6351-8CC4-472E-9857-454A2C842499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0C3F-C3A5-4970-99F3-6FC76D62DC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6351-8CC4-472E-9857-454A2C842499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0C3F-C3A5-4970-99F3-6FC76D62DC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2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6351-8CC4-472E-9857-454A2C842499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0C3F-C3A5-4970-99F3-6FC76D62DC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46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F6351-8CC4-472E-9857-454A2C842499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B0C3F-C3A5-4970-99F3-6FC76D62DC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0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9886" y="0"/>
            <a:ext cx="3738378" cy="2420888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4000" b="1" dirty="0" smtClean="0"/>
              <a:t>Искусственный  </a:t>
            </a:r>
            <a:r>
              <a:rPr lang="ru-RU" sz="4000" b="1" dirty="0"/>
              <a:t>интеллект роботы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562" y="122886"/>
            <a:ext cx="1685438" cy="3415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3" y="116632"/>
            <a:ext cx="3087343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3" y="3789040"/>
            <a:ext cx="4357837" cy="284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76" y="3789040"/>
            <a:ext cx="4256922" cy="283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610" y="2601921"/>
            <a:ext cx="1546026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3059668"/>
            <a:ext cx="4612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киборги и  </a:t>
            </a:r>
            <a:r>
              <a:rPr lang="ru-RU" sz="3200" dirty="0" err="1"/>
              <a:t>it</a:t>
            </a:r>
            <a:r>
              <a:rPr lang="ru-RU" sz="3200" dirty="0"/>
              <a:t>  в медицине</a:t>
            </a:r>
          </a:p>
        </p:txBody>
      </p:sp>
    </p:spTree>
    <p:extLst>
      <p:ext uri="{BB962C8B-B14F-4D97-AF65-F5344CB8AC3E}">
        <p14:creationId xmlns:p14="http://schemas.microsoft.com/office/powerpoint/2010/main" val="24736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5" y="44624"/>
            <a:ext cx="8298261" cy="1296144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Изменение  реальности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004" y="4870020"/>
            <a:ext cx="2370460" cy="173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5" y="4292782"/>
            <a:ext cx="337012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5" y="1620242"/>
            <a:ext cx="3370120" cy="252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58" y="1191984"/>
            <a:ext cx="3168352" cy="337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0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Профессии будущего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59688" cy="5303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ИТ-медик и Клинический </a:t>
            </a:r>
            <a:r>
              <a:rPr lang="ru-RU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биоинформатик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Биороботехник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Цифровой лингвист 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ИТ проповедник 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Разработчик моделей больших данных (</a:t>
            </a:r>
            <a:r>
              <a:rPr lang="ru-RU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Big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Data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Организатор интернет-сообществ и дизайнер виртуальных миров 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ИТ-генетик 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Проектировщик </a:t>
            </a:r>
            <a:r>
              <a:rPr lang="ru-RU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нейроинтерфейсов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Специалист по </a:t>
            </a:r>
            <a:r>
              <a:rPr lang="ru-RU" sz="2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гиперпротезированию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Архитектор информационных систем 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Проектировщик интерфейсов беспилотной авиации и авто и морского транспорта.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Архитектор-строитель умных домов </a:t>
            </a:r>
          </a:p>
        </p:txBody>
      </p:sp>
    </p:spTree>
    <p:extLst>
      <p:ext uri="{BB962C8B-B14F-4D97-AF65-F5344CB8AC3E}">
        <p14:creationId xmlns:p14="http://schemas.microsoft.com/office/powerpoint/2010/main" val="21704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3600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dirty="0" smtClean="0">
                <a:ln w="11430"/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000" b="1" cap="none" dirty="0" smtClean="0">
                <a:ln w="11430"/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b="1" cap="none" dirty="0" smtClean="0">
                <a:ln w="11430"/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Где можно обучиться высокому искусству программирования</a:t>
            </a:r>
            <a:r>
              <a:rPr lang="ru-RU" sz="1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1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692696"/>
            <a:ext cx="4499992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/>
              <a:t>  </a:t>
            </a:r>
            <a:r>
              <a:rPr lang="ru-RU" sz="1400" b="1" dirty="0"/>
              <a:t>Государственный университет - Высшая школа экономики (ГУ-ВШЭ), факультет </a:t>
            </a:r>
          </a:p>
          <a:p>
            <a:pPr marL="0" indent="0">
              <a:buNone/>
            </a:pPr>
            <a:r>
              <a:rPr lang="ru-RU" sz="1400" b="1" dirty="0"/>
              <a:t>бизнес-информатики </a:t>
            </a:r>
          </a:p>
          <a:p>
            <a:pPr marL="0" indent="0">
              <a:buNone/>
            </a:pPr>
            <a:r>
              <a:rPr lang="ru-RU" sz="1400" b="1" dirty="0"/>
              <a:t>СПРАВОЧНЫЙ МАТЕРИАЛ ДЛЯ ПОДГОТОВКИ К ПРОВЕДЕНИЮ УРОКОВ И МЕРОПРИЯТИЙ В РАМКАХ АКЦИИ «ЧАС КОДА»</a:t>
            </a:r>
          </a:p>
          <a:p>
            <a:pPr marL="0" indent="0">
              <a:buNone/>
            </a:pPr>
            <a:r>
              <a:rPr lang="ru-RU" sz="1400" b="1" dirty="0"/>
              <a:t>  Институт криптографии, связи и информатики Академии ФСБ </a:t>
            </a:r>
          </a:p>
          <a:p>
            <a:pPr marL="0" indent="0">
              <a:buNone/>
            </a:pPr>
            <a:r>
              <a:rPr lang="ru-RU" sz="1400" b="1" dirty="0"/>
              <a:t>России (АФСБ.ИКСИ), факультеты «Прикладная математика», «Специальная техника», </a:t>
            </a:r>
          </a:p>
          <a:p>
            <a:pPr marL="0" indent="0">
              <a:buNone/>
            </a:pPr>
            <a:r>
              <a:rPr lang="ru-RU" sz="1400" b="1" dirty="0"/>
              <a:t>«Информационная безопасность»</a:t>
            </a:r>
          </a:p>
          <a:p>
            <a:pPr marL="0" indent="0">
              <a:buNone/>
            </a:pPr>
            <a:r>
              <a:rPr lang="ru-RU" sz="1400" b="1" dirty="0"/>
              <a:t>  Московский авиационный институт (Государственный технический </a:t>
            </a:r>
          </a:p>
          <a:p>
            <a:pPr marL="0" indent="0">
              <a:buNone/>
            </a:pPr>
            <a:r>
              <a:rPr lang="ru-RU" sz="1400" b="1" dirty="0"/>
              <a:t>университет («МАИ»), факультет «Системы управления, информатика и </a:t>
            </a:r>
          </a:p>
          <a:p>
            <a:pPr marL="0" indent="0">
              <a:buNone/>
            </a:pPr>
            <a:r>
              <a:rPr lang="ru-RU" sz="1400" b="1" dirty="0"/>
              <a:t>электроэнергетика»</a:t>
            </a:r>
          </a:p>
          <a:p>
            <a:pPr marL="0" indent="0">
              <a:buNone/>
            </a:pPr>
            <a:r>
              <a:rPr lang="ru-RU" sz="1400" b="1" dirty="0"/>
              <a:t>  Московский государственный институт радиотехники, электроники и автоматики </a:t>
            </a:r>
          </a:p>
          <a:p>
            <a:pPr marL="0" indent="0">
              <a:buNone/>
            </a:pPr>
            <a:r>
              <a:rPr lang="ru-RU" sz="1400" b="1" dirty="0"/>
              <a:t>(МИРЭА), факультеты «Информационных технологий», «Кибернетики», «Экономики и </a:t>
            </a:r>
          </a:p>
          <a:p>
            <a:pPr marL="0" indent="0">
              <a:buNone/>
            </a:pPr>
            <a:r>
              <a:rPr lang="ru-RU" sz="1400" b="1" dirty="0"/>
              <a:t>управления»</a:t>
            </a:r>
          </a:p>
          <a:p>
            <a:pPr marL="0" indent="0">
              <a:buNone/>
            </a:pPr>
            <a:r>
              <a:rPr lang="ru-RU" sz="1400" b="1" dirty="0"/>
              <a:t>  Московский государственный индустриальный университет (МГИУ), факультет </a:t>
            </a:r>
          </a:p>
          <a:p>
            <a:pPr marL="0" indent="0">
              <a:buNone/>
            </a:pPr>
            <a:r>
              <a:rPr lang="ru-RU" sz="1400" b="1" dirty="0"/>
              <a:t>«Экономика, менеджмент и информационные технологии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499992" y="548680"/>
            <a:ext cx="4644008" cy="597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 smtClean="0"/>
              <a:t>  Московский государственный университет им. М.В. Ломоносова (МГУ), факультет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 smtClean="0"/>
              <a:t>«Вычислительная математика и кибернетика (ВМК)»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 smtClean="0"/>
              <a:t>  Московский государственный институт электроники и математики (МИЭМ),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 smtClean="0"/>
              <a:t>факультеты «Автоматики и вычислительной техники», «Информатики и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 smtClean="0"/>
              <a:t>телекоммуникаций», факультет «Прикладная математика»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 smtClean="0"/>
              <a:t>  Московский физико-технический институт (государственный университет) (МФТИ),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 smtClean="0"/>
              <a:t>факультеты «Управление и прикладная математика», «</a:t>
            </a:r>
            <a:r>
              <a:rPr lang="ru-RU" sz="1400" b="1" dirty="0" err="1" smtClean="0"/>
              <a:t>Нанотехнологии</a:t>
            </a:r>
            <a:r>
              <a:rPr lang="ru-RU" sz="1400" b="1" dirty="0" smtClean="0"/>
              <a:t> и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 smtClean="0"/>
              <a:t>информатика», «Информационные бизнес системы»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 smtClean="0"/>
              <a:t>  Московский энергетический институт (государственный университет)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 smtClean="0"/>
              <a:t>(МЭИ), Институт автоматики и вычислительной техники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 smtClean="0"/>
              <a:t>  Национальный исследовательский ядерный университет «МИФИ» (НИЯУ МИФИ),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 smtClean="0"/>
              <a:t>факультеты «Информационной безопасности» </a:t>
            </a:r>
            <a:r>
              <a:rPr lang="ru-RU" sz="1400" b="1" dirty="0" err="1" smtClean="0"/>
              <a:t>и«Кибернетики</a:t>
            </a:r>
            <a:r>
              <a:rPr lang="ru-RU" sz="1400" b="1" dirty="0" smtClean="0"/>
              <a:t>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 smtClean="0"/>
              <a:t>  Российский государственный технологический университет им. К. Э.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 smtClean="0"/>
              <a:t>Циолковского (МАТИ), факультеты «Информационные системы и технологии», «Прикладная математика, механика и информатика»</a:t>
            </a:r>
            <a:r>
              <a:rPr lang="ru-RU" sz="14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686800" cy="43204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 w="11430"/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Абакан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904656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Филиал </a:t>
            </a:r>
            <a:r>
              <a:rPr lang="ru-RU" sz="1600" b="1" dirty="0"/>
              <a:t>Иркутского государственного университета путей сообщения в г. Абакане</a:t>
            </a:r>
          </a:p>
          <a:p>
            <a:pPr marL="0" indent="0">
              <a:buNone/>
            </a:pPr>
            <a:r>
              <a:rPr lang="ru-RU" sz="1400" b="1" i="1" dirty="0"/>
              <a:t>655011, Республика Хакасия, г. Абакан, ул. </a:t>
            </a:r>
            <a:r>
              <a:rPr lang="ru-RU" sz="1400" b="1" i="1" dirty="0" err="1"/>
              <a:t>Пирятинская</a:t>
            </a:r>
            <a:r>
              <a:rPr lang="ru-RU" sz="1400" b="1" i="1" dirty="0"/>
              <a:t>, д. 10</a:t>
            </a:r>
          </a:p>
          <a:p>
            <a:r>
              <a:rPr lang="ru-RU" sz="1600" b="1" dirty="0"/>
              <a:t>Хакасский государственный университет им. Н.Ф. </a:t>
            </a:r>
            <a:r>
              <a:rPr lang="ru-RU" sz="1600" b="1" dirty="0" smtClean="0"/>
              <a:t>Катанова</a:t>
            </a:r>
          </a:p>
          <a:p>
            <a:pPr marL="0" indent="0">
              <a:buNone/>
            </a:pPr>
            <a:r>
              <a:rPr lang="ru-RU" sz="1400" b="1" i="1" dirty="0" smtClean="0"/>
              <a:t>655000</a:t>
            </a:r>
            <a:r>
              <a:rPr lang="ru-RU" sz="1400" b="1" i="1" dirty="0"/>
              <a:t>, Республика Хакасия, г. Абакан, просп. Ленина, д. 90</a:t>
            </a:r>
          </a:p>
          <a:p>
            <a:r>
              <a:rPr lang="ru-RU" sz="1600" b="1" dirty="0"/>
              <a:t>Хакасский технический институт - филиал Сибирского федерального </a:t>
            </a:r>
            <a:r>
              <a:rPr lang="ru-RU" sz="1600" b="1" dirty="0" smtClean="0"/>
              <a:t>университета государственный</a:t>
            </a:r>
            <a:endParaRPr lang="ru-RU" sz="1600" b="1" dirty="0"/>
          </a:p>
          <a:p>
            <a:pPr marL="0" indent="0">
              <a:buNone/>
            </a:pPr>
            <a:r>
              <a:rPr lang="ru-RU" sz="1400" b="1" i="1" dirty="0"/>
              <a:t>655017, Республика Хакасия, г. Абакан, ул. </a:t>
            </a:r>
            <a:r>
              <a:rPr lang="ru-RU" sz="1400" b="1" i="1" dirty="0" err="1"/>
              <a:t>Щетинкина</a:t>
            </a:r>
            <a:r>
              <a:rPr lang="ru-RU" sz="1400" b="1" i="1" dirty="0"/>
              <a:t>, д. 27</a:t>
            </a:r>
          </a:p>
          <a:p>
            <a:r>
              <a:rPr lang="ru-RU" sz="1600" b="1" dirty="0"/>
              <a:t>Хакасский филиал Красноярского государственного аграрного университета (ХФ </a:t>
            </a:r>
            <a:r>
              <a:rPr lang="ru-RU" sz="1600" b="1" dirty="0" err="1"/>
              <a:t>КрасГАУ</a:t>
            </a:r>
            <a:r>
              <a:rPr lang="ru-RU" sz="1600" b="1" dirty="0" smtClean="0"/>
              <a:t>) государственный</a:t>
            </a:r>
            <a:endParaRPr lang="ru-RU" sz="1600" b="1" dirty="0"/>
          </a:p>
          <a:p>
            <a:pPr marL="0" indent="0">
              <a:buNone/>
            </a:pPr>
            <a:r>
              <a:rPr lang="ru-RU" sz="1400" b="1" i="1" dirty="0"/>
              <a:t>662600, Республика Хакасия, г. Абакан, ул. Советская, д. 32</a:t>
            </a:r>
          </a:p>
          <a:p>
            <a:r>
              <a:rPr lang="ru-RU" sz="1600" b="1" dirty="0"/>
              <a:t>Хакасский филиал Московского государственного университета экономики, статистики и информатики (</a:t>
            </a:r>
            <a:r>
              <a:rPr lang="ru-RU" sz="1600" b="1" dirty="0" smtClean="0"/>
              <a:t>МЭСИ) государственный</a:t>
            </a:r>
            <a:endParaRPr lang="ru-RU" sz="1600" b="1" dirty="0"/>
          </a:p>
          <a:p>
            <a:pPr marL="0" indent="0">
              <a:buNone/>
            </a:pPr>
            <a:r>
              <a:rPr lang="ru-RU" sz="1400" b="1" i="1" dirty="0"/>
              <a:t>655017, Республика Хакасия, г. Абакан, ул. Тараса Шевченко, д. 84а</a:t>
            </a:r>
          </a:p>
          <a:p>
            <a:pPr marL="0" indent="0">
              <a:buNone/>
            </a:pPr>
            <a:endParaRPr lang="ru-RU" sz="1600" b="1" dirty="0" smtClean="0"/>
          </a:p>
          <a:p>
            <a:endParaRPr lang="ru-RU" sz="1600" b="1" dirty="0"/>
          </a:p>
          <a:p>
            <a:r>
              <a:rPr lang="ru-RU" sz="1600" b="1" dirty="0" smtClean="0"/>
              <a:t>Саяно-Шушенский </a:t>
            </a:r>
            <a:r>
              <a:rPr lang="ru-RU" sz="1600" b="1" dirty="0"/>
              <a:t>филиал федерального государственного автономного образовательного учреждения высшего профессионального образования "Сибирский федеральный университет"</a:t>
            </a:r>
          </a:p>
          <a:p>
            <a:pPr marL="0" indent="0">
              <a:buNone/>
            </a:pPr>
            <a:r>
              <a:rPr lang="ru-RU" sz="1400" b="1" i="1" dirty="0"/>
              <a:t>655619, Республика Хакасия, г. Саяногорск, </a:t>
            </a:r>
            <a:r>
              <a:rPr lang="ru-RU" sz="1400" b="1" i="1" dirty="0" err="1"/>
              <a:t>п.г.т</a:t>
            </a:r>
            <a:r>
              <a:rPr lang="ru-RU" sz="1400" b="1" i="1" dirty="0"/>
              <a:t>. Черемушки, д. 46, а/я 39</a:t>
            </a:r>
          </a:p>
          <a:p>
            <a:r>
              <a:rPr lang="ru-RU" sz="1600" b="1" dirty="0"/>
              <a:t>Филиал Хакасского государственного университета им. Н.Ф. Катанова в г. Саяногорске</a:t>
            </a:r>
          </a:p>
          <a:p>
            <a:pPr marL="0" indent="0">
              <a:buNone/>
            </a:pPr>
            <a:r>
              <a:rPr lang="ru-RU" sz="1400" b="1" i="1" dirty="0"/>
              <a:t>662793, Республика Хакасия, г. Саяногорск, Заводской микрорайон, д. 60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71100"/>
            <a:ext cx="2592288" cy="70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108520" y="4293096"/>
            <a:ext cx="8686800" cy="43204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/>
              <a:t>Саяногорск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497"/>
            <a:ext cx="8229600" cy="74320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Красноярск</a:t>
            </a:r>
            <a:endParaRPr lang="ru-RU" sz="2000" b="1" cap="none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7"/>
            <a:ext cx="8640960" cy="3528392"/>
          </a:xfrm>
        </p:spPr>
        <p:txBody>
          <a:bodyPr>
            <a:noAutofit/>
          </a:bodyPr>
          <a:lstStyle/>
          <a:p>
            <a:r>
              <a:rPr lang="ru-RU" sz="1600" dirty="0" err="1"/>
              <a:t>ИКиИТ</a:t>
            </a:r>
            <a:r>
              <a:rPr lang="ru-RU" sz="1600" dirty="0"/>
              <a:t> 	Институт космических и информационных технологий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	</a:t>
            </a:r>
            <a:r>
              <a:rPr lang="ru-RU" sz="1400" b="1" i="1" dirty="0" smtClean="0"/>
              <a:t>8 (391)  291-22-93 , 660074, Красноярск, ул. Киренского, 26, корпус УЛК, </a:t>
            </a:r>
            <a:r>
              <a:rPr lang="ru-RU" sz="1400" b="1" i="1" dirty="0" err="1" smtClean="0"/>
              <a:t>каб</a:t>
            </a:r>
            <a:r>
              <a:rPr lang="ru-RU" sz="1400" b="1" i="1" dirty="0" smtClean="0"/>
              <a:t>. 1-04, abiturient.ikit@sfu-kras.ru </a:t>
            </a:r>
            <a:r>
              <a:rPr lang="ru-RU" sz="1400" dirty="0" smtClean="0"/>
              <a:t>	   </a:t>
            </a:r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ru-RU" sz="1600" dirty="0"/>
              <a:t>ИМ 	Институт математики и фундаментальной информатики 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400" b="1" i="1" dirty="0"/>
              <a:t>8 (391)  206-21-48 , 660041, Красноярск, пр. Свободный, 79, </a:t>
            </a:r>
            <a:r>
              <a:rPr lang="ru-RU" sz="1400" b="1" i="1" dirty="0" err="1"/>
              <a:t>каб</a:t>
            </a:r>
            <a:r>
              <a:rPr lang="ru-RU" sz="1400" b="1" i="1" dirty="0"/>
              <a:t>. 34-03</a:t>
            </a:r>
          </a:p>
          <a:p>
            <a:r>
              <a:rPr lang="ru-RU" sz="1600" b="1" i="1" dirty="0"/>
              <a:t>МЭСИ 	Красноярский филиал Московского государственного университета экономики, статистики и информатики </a:t>
            </a:r>
          </a:p>
          <a:p>
            <a:r>
              <a:rPr lang="ru-RU" sz="1600" b="1" i="1" dirty="0"/>
              <a:t>Московский государственный университет экономики, статистики и информатики. Красноярский филиал 	 8 (391)  233-96-22 </a:t>
            </a:r>
          </a:p>
          <a:p>
            <a:pPr marL="0" indent="0">
              <a:buNone/>
            </a:pPr>
            <a:r>
              <a:rPr lang="ru-RU" sz="1400" b="1" i="1" dirty="0"/>
              <a:t>660012, Красноярск, ул. Семафорная, 123 	kfmesi.ru</a:t>
            </a:r>
          </a:p>
          <a:p>
            <a:r>
              <a:rPr lang="ru-RU" sz="1600" b="1" i="1" dirty="0" err="1"/>
              <a:t>ИМЭиИ</a:t>
            </a:r>
            <a:r>
              <a:rPr lang="ru-RU" sz="1600" b="1" i="1" dirty="0"/>
              <a:t> 	Институт мировой экономики и информатизации </a:t>
            </a:r>
          </a:p>
          <a:p>
            <a:r>
              <a:rPr lang="ru-RU" sz="1600" b="1" i="1" dirty="0"/>
              <a:t>Институт мировой экономики и информатизации 	 8 (391) т. 227-56-23 </a:t>
            </a:r>
          </a:p>
          <a:p>
            <a:pPr marL="0" indent="0">
              <a:buNone/>
            </a:pPr>
            <a:r>
              <a:rPr lang="ru-RU" sz="1400" b="1" i="1" dirty="0"/>
              <a:t>г. Красноярск, ул. К. Маркса, 48, офис 13-04 	http://абитуриент24.рф</a:t>
            </a:r>
          </a:p>
          <a:p>
            <a:endParaRPr lang="ru-RU" sz="1800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8621" y="4501878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Новосибирск</a:t>
            </a:r>
            <a:endParaRPr lang="ru-RU" sz="18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12" y="5683009"/>
            <a:ext cx="2137420" cy="94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8889" y1="4787" x2="8889" y2="4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4221088"/>
            <a:ext cx="1803169" cy="167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597">
                        <a14:backgroundMark x1="8065" y1="3632" x2="8065" y2="3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96751"/>
            <a:ext cx="1570258" cy="140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91" y="5809745"/>
            <a:ext cx="3289774" cy="81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6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2828</TotalTime>
  <Words>474</Words>
  <Application>Microsoft Office PowerPoint</Application>
  <PresentationFormat>Экран (4:3)</PresentationFormat>
  <Paragraphs>75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Искусственный  интеллект роботы</vt:lpstr>
      <vt:lpstr>Изменение  реальности</vt:lpstr>
      <vt:lpstr>Профессии будущего</vt:lpstr>
      <vt:lpstr> Где можно обучиться высокому искусству программирования </vt:lpstr>
      <vt:lpstr>Абакан</vt:lpstr>
      <vt:lpstr>Красноярск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наталья</cp:lastModifiedBy>
  <cp:revision>252</cp:revision>
  <dcterms:created xsi:type="dcterms:W3CDTF">2012-03-05T14:53:32Z</dcterms:created>
  <dcterms:modified xsi:type="dcterms:W3CDTF">2015-01-19T18:59:53Z</dcterms:modified>
</cp:coreProperties>
</file>