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ADDB8B-0035-463A-ABB7-A72A174B733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89AEE4-6796-4520-B4EC-C11485486A5D}">
      <dgm:prSet phldrT="[Текст]" custT="1"/>
      <dgm:spPr/>
      <dgm:t>
        <a:bodyPr/>
        <a:lstStyle/>
        <a:p>
          <a:r>
            <a:rPr lang="ru-RU" sz="4000" b="1" dirty="0" smtClean="0">
              <a:solidFill>
                <a:schemeClr val="bg1"/>
              </a:solidFill>
            </a:rPr>
            <a:t>гуситы</a:t>
          </a:r>
          <a:endParaRPr lang="ru-RU" sz="4000" b="1" dirty="0">
            <a:solidFill>
              <a:schemeClr val="bg1"/>
            </a:solidFill>
          </a:endParaRPr>
        </a:p>
      </dgm:t>
    </dgm:pt>
    <dgm:pt modelId="{9731623E-2616-4838-9570-BB879EFA0D94}" type="parTrans" cxnId="{2F5D8C2C-87A6-414B-85D9-505527802990}">
      <dgm:prSet/>
      <dgm:spPr/>
      <dgm:t>
        <a:bodyPr/>
        <a:lstStyle/>
        <a:p>
          <a:endParaRPr lang="ru-RU"/>
        </a:p>
      </dgm:t>
    </dgm:pt>
    <dgm:pt modelId="{0E867C39-CA36-4E4A-833A-4AB661061FD6}" type="sibTrans" cxnId="{2F5D8C2C-87A6-414B-85D9-505527802990}">
      <dgm:prSet/>
      <dgm:spPr/>
      <dgm:t>
        <a:bodyPr/>
        <a:lstStyle/>
        <a:p>
          <a:endParaRPr lang="ru-RU"/>
        </a:p>
      </dgm:t>
    </dgm:pt>
    <dgm:pt modelId="{807D7111-CB53-474C-A09F-5E29DFBE2EA2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</a:rPr>
            <a:t>умеренные</a:t>
          </a:r>
          <a:endParaRPr lang="ru-RU" sz="3200" b="1" dirty="0">
            <a:solidFill>
              <a:schemeClr val="bg1"/>
            </a:solidFill>
          </a:endParaRPr>
        </a:p>
      </dgm:t>
    </dgm:pt>
    <dgm:pt modelId="{6B41041A-6983-42ED-A61E-BFEDC62DC9B1}" type="parTrans" cxnId="{3C3EEC55-DFEF-460C-A0C2-EDB996D944B9}">
      <dgm:prSet/>
      <dgm:spPr/>
      <dgm:t>
        <a:bodyPr/>
        <a:lstStyle/>
        <a:p>
          <a:endParaRPr lang="ru-RU"/>
        </a:p>
      </dgm:t>
    </dgm:pt>
    <dgm:pt modelId="{83EF1AF6-DFCE-44EC-AD9D-DD769D116C9B}" type="sibTrans" cxnId="{3C3EEC55-DFEF-460C-A0C2-EDB996D944B9}">
      <dgm:prSet/>
      <dgm:spPr/>
      <dgm:t>
        <a:bodyPr/>
        <a:lstStyle/>
        <a:p>
          <a:endParaRPr lang="ru-RU"/>
        </a:p>
      </dgm:t>
    </dgm:pt>
    <dgm:pt modelId="{3C0AD08D-06BD-41B1-81A7-7C2EB16C9F54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Бюргеры, дворяне</a:t>
          </a:r>
          <a:endParaRPr lang="ru-RU" b="1" dirty="0">
            <a:solidFill>
              <a:schemeClr val="bg1"/>
            </a:solidFill>
          </a:endParaRPr>
        </a:p>
      </dgm:t>
    </dgm:pt>
    <dgm:pt modelId="{F02655B0-3F55-4BB1-B83C-DCFF52FB85BF}" type="parTrans" cxnId="{C413D492-8004-4320-BC5E-818F16164F5A}">
      <dgm:prSet/>
      <dgm:spPr/>
      <dgm:t>
        <a:bodyPr/>
        <a:lstStyle/>
        <a:p>
          <a:endParaRPr lang="ru-RU"/>
        </a:p>
      </dgm:t>
    </dgm:pt>
    <dgm:pt modelId="{28E535D4-347A-436F-A5A8-F922B011B3BF}" type="sibTrans" cxnId="{C413D492-8004-4320-BC5E-818F16164F5A}">
      <dgm:prSet/>
      <dgm:spPr/>
      <dgm:t>
        <a:bodyPr/>
        <a:lstStyle/>
        <a:p>
          <a:endParaRPr lang="ru-RU"/>
        </a:p>
      </dgm:t>
    </dgm:pt>
    <dgm:pt modelId="{BBC2F0AE-3603-4178-ADC5-7C0E871F2B0E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bg1"/>
              </a:solidFill>
            </a:rPr>
            <a:t>табориты</a:t>
          </a:r>
          <a:endParaRPr lang="ru-RU" sz="3600" b="1" dirty="0">
            <a:solidFill>
              <a:schemeClr val="bg1"/>
            </a:solidFill>
          </a:endParaRPr>
        </a:p>
      </dgm:t>
    </dgm:pt>
    <dgm:pt modelId="{B9AEC6B4-E62F-4936-8E9D-8CE4D75A9CCE}" type="parTrans" cxnId="{31561361-A7BF-485C-9DCC-A038BECF0658}">
      <dgm:prSet/>
      <dgm:spPr/>
      <dgm:t>
        <a:bodyPr/>
        <a:lstStyle/>
        <a:p>
          <a:endParaRPr lang="ru-RU"/>
        </a:p>
      </dgm:t>
    </dgm:pt>
    <dgm:pt modelId="{94F07F68-EBD4-471D-B7A3-B727983E5024}" type="sibTrans" cxnId="{31561361-A7BF-485C-9DCC-A038BECF0658}">
      <dgm:prSet/>
      <dgm:spPr/>
      <dgm:t>
        <a:bodyPr/>
        <a:lstStyle/>
        <a:p>
          <a:endParaRPr lang="ru-RU"/>
        </a:p>
      </dgm:t>
    </dgm:pt>
    <dgm:pt modelId="{6F8F80EE-2219-4902-B88B-B46EA8D170FA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Крестьяне, бедные рыцари</a:t>
          </a:r>
          <a:endParaRPr lang="ru-RU" b="1" dirty="0">
            <a:solidFill>
              <a:schemeClr val="bg1"/>
            </a:solidFill>
          </a:endParaRPr>
        </a:p>
      </dgm:t>
    </dgm:pt>
    <dgm:pt modelId="{3A9EDEA1-29AF-4BB6-8D25-EA06DF97E205}" type="parTrans" cxnId="{220A6924-D1AE-434D-94DF-FD448CA48809}">
      <dgm:prSet/>
      <dgm:spPr/>
      <dgm:t>
        <a:bodyPr/>
        <a:lstStyle/>
        <a:p>
          <a:endParaRPr lang="ru-RU"/>
        </a:p>
      </dgm:t>
    </dgm:pt>
    <dgm:pt modelId="{4F2D9DCB-25B5-4763-B5BB-B30FAFDDF842}" type="sibTrans" cxnId="{220A6924-D1AE-434D-94DF-FD448CA48809}">
      <dgm:prSet/>
      <dgm:spPr/>
      <dgm:t>
        <a:bodyPr/>
        <a:lstStyle/>
        <a:p>
          <a:endParaRPr lang="ru-RU"/>
        </a:p>
      </dgm:t>
    </dgm:pt>
    <dgm:pt modelId="{5BE169AD-EF7F-4030-A970-7DDCAE60BD93}" type="pres">
      <dgm:prSet presAssocID="{38ADDB8B-0035-463A-ABB7-A72A174B733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3DE1C41-59DA-4DC4-952E-744B56FC848F}" type="pres">
      <dgm:prSet presAssocID="{2289AEE4-6796-4520-B4EC-C11485486A5D}" presName="root1" presStyleCnt="0"/>
      <dgm:spPr/>
    </dgm:pt>
    <dgm:pt modelId="{DA4BAD5D-5438-4585-A600-E4909F9323A1}" type="pres">
      <dgm:prSet presAssocID="{2289AEE4-6796-4520-B4EC-C11485486A5D}" presName="LevelOneTextNode" presStyleLbl="node0" presStyleIdx="0" presStyleCnt="1">
        <dgm:presLayoutVars>
          <dgm:chPref val="3"/>
        </dgm:presLayoutVars>
      </dgm:prSet>
      <dgm:spPr/>
    </dgm:pt>
    <dgm:pt modelId="{BA6D06F3-7FDE-4830-92D8-D4B558583FFD}" type="pres">
      <dgm:prSet presAssocID="{2289AEE4-6796-4520-B4EC-C11485486A5D}" presName="level2hierChild" presStyleCnt="0"/>
      <dgm:spPr/>
    </dgm:pt>
    <dgm:pt modelId="{90518AAD-BDA2-46F3-9567-0B90AB563B24}" type="pres">
      <dgm:prSet presAssocID="{6B41041A-6983-42ED-A61E-BFEDC62DC9B1}" presName="conn2-1" presStyleLbl="parChTrans1D2" presStyleIdx="0" presStyleCnt="2"/>
      <dgm:spPr/>
    </dgm:pt>
    <dgm:pt modelId="{F34C4AC9-FAAC-49D6-8E3F-834201407BC5}" type="pres">
      <dgm:prSet presAssocID="{6B41041A-6983-42ED-A61E-BFEDC62DC9B1}" presName="connTx" presStyleLbl="parChTrans1D2" presStyleIdx="0" presStyleCnt="2"/>
      <dgm:spPr/>
    </dgm:pt>
    <dgm:pt modelId="{873C44C6-BDE3-40DF-AE20-F0CB4565A257}" type="pres">
      <dgm:prSet presAssocID="{807D7111-CB53-474C-A09F-5E29DFBE2EA2}" presName="root2" presStyleCnt="0"/>
      <dgm:spPr/>
    </dgm:pt>
    <dgm:pt modelId="{0334CCF7-0EB3-411D-AC57-8C5719BB0303}" type="pres">
      <dgm:prSet presAssocID="{807D7111-CB53-474C-A09F-5E29DFBE2EA2}" presName="LevelTwoTextNode" presStyleLbl="node2" presStyleIdx="0" presStyleCnt="2">
        <dgm:presLayoutVars>
          <dgm:chPref val="3"/>
        </dgm:presLayoutVars>
      </dgm:prSet>
      <dgm:spPr/>
    </dgm:pt>
    <dgm:pt modelId="{D3F2AA34-1328-45AC-919F-8CFCCE3D7E12}" type="pres">
      <dgm:prSet presAssocID="{807D7111-CB53-474C-A09F-5E29DFBE2EA2}" presName="level3hierChild" presStyleCnt="0"/>
      <dgm:spPr/>
    </dgm:pt>
    <dgm:pt modelId="{4225C369-4DFE-44C6-A12E-52A101530F5E}" type="pres">
      <dgm:prSet presAssocID="{F02655B0-3F55-4BB1-B83C-DCFF52FB85BF}" presName="conn2-1" presStyleLbl="parChTrans1D3" presStyleIdx="0" presStyleCnt="2"/>
      <dgm:spPr/>
    </dgm:pt>
    <dgm:pt modelId="{AAC68B3C-DE11-4AB1-A977-03E7FDBDD851}" type="pres">
      <dgm:prSet presAssocID="{F02655B0-3F55-4BB1-B83C-DCFF52FB85BF}" presName="connTx" presStyleLbl="parChTrans1D3" presStyleIdx="0" presStyleCnt="2"/>
      <dgm:spPr/>
    </dgm:pt>
    <dgm:pt modelId="{6B07CA66-C140-420C-8966-4B3810659747}" type="pres">
      <dgm:prSet presAssocID="{3C0AD08D-06BD-41B1-81A7-7C2EB16C9F54}" presName="root2" presStyleCnt="0"/>
      <dgm:spPr/>
    </dgm:pt>
    <dgm:pt modelId="{46637BD5-AE6B-4C34-99DB-F46BCAAC37E6}" type="pres">
      <dgm:prSet presAssocID="{3C0AD08D-06BD-41B1-81A7-7C2EB16C9F54}" presName="LevelTwoTextNode" presStyleLbl="node3" presStyleIdx="0" presStyleCnt="2" custLinFactNeighborX="-194" custLinFactNeighborY="9523">
        <dgm:presLayoutVars>
          <dgm:chPref val="3"/>
        </dgm:presLayoutVars>
      </dgm:prSet>
      <dgm:spPr/>
    </dgm:pt>
    <dgm:pt modelId="{1B5A5475-2E35-48A0-A883-F88092A048D8}" type="pres">
      <dgm:prSet presAssocID="{3C0AD08D-06BD-41B1-81A7-7C2EB16C9F54}" presName="level3hierChild" presStyleCnt="0"/>
      <dgm:spPr/>
    </dgm:pt>
    <dgm:pt modelId="{5A1C3D9F-FBB4-453D-98A0-C7FA02B1B9F0}" type="pres">
      <dgm:prSet presAssocID="{B9AEC6B4-E62F-4936-8E9D-8CE4D75A9CCE}" presName="conn2-1" presStyleLbl="parChTrans1D2" presStyleIdx="1" presStyleCnt="2"/>
      <dgm:spPr/>
    </dgm:pt>
    <dgm:pt modelId="{A2797355-E4BC-4A30-83C3-81B5C2FAECF1}" type="pres">
      <dgm:prSet presAssocID="{B9AEC6B4-E62F-4936-8E9D-8CE4D75A9CCE}" presName="connTx" presStyleLbl="parChTrans1D2" presStyleIdx="1" presStyleCnt="2"/>
      <dgm:spPr/>
    </dgm:pt>
    <dgm:pt modelId="{8C9509A5-F4A5-42C8-AC4B-61FBB62AC330}" type="pres">
      <dgm:prSet presAssocID="{BBC2F0AE-3603-4178-ADC5-7C0E871F2B0E}" presName="root2" presStyleCnt="0"/>
      <dgm:spPr/>
    </dgm:pt>
    <dgm:pt modelId="{F2DB05EF-5814-41FE-8576-314DCED22D4E}" type="pres">
      <dgm:prSet presAssocID="{BBC2F0AE-3603-4178-ADC5-7C0E871F2B0E}" presName="LevelTwoTextNode" presStyleLbl="node2" presStyleIdx="1" presStyleCnt="2" custLinFactNeighborX="108" custLinFactNeighborY="960">
        <dgm:presLayoutVars>
          <dgm:chPref val="3"/>
        </dgm:presLayoutVars>
      </dgm:prSet>
      <dgm:spPr/>
    </dgm:pt>
    <dgm:pt modelId="{506B8D24-A01B-4348-9788-861FFA7E0D38}" type="pres">
      <dgm:prSet presAssocID="{BBC2F0AE-3603-4178-ADC5-7C0E871F2B0E}" presName="level3hierChild" presStyleCnt="0"/>
      <dgm:spPr/>
    </dgm:pt>
    <dgm:pt modelId="{43654D4D-4F29-4DA9-BE58-50E474175B7F}" type="pres">
      <dgm:prSet presAssocID="{3A9EDEA1-29AF-4BB6-8D25-EA06DF97E205}" presName="conn2-1" presStyleLbl="parChTrans1D3" presStyleIdx="1" presStyleCnt="2"/>
      <dgm:spPr/>
    </dgm:pt>
    <dgm:pt modelId="{E8F6627D-2011-4816-AAC9-A687CD0DA58B}" type="pres">
      <dgm:prSet presAssocID="{3A9EDEA1-29AF-4BB6-8D25-EA06DF97E205}" presName="connTx" presStyleLbl="parChTrans1D3" presStyleIdx="1" presStyleCnt="2"/>
      <dgm:spPr/>
    </dgm:pt>
    <dgm:pt modelId="{FF2852B9-1A83-4468-847E-A2E0F9433141}" type="pres">
      <dgm:prSet presAssocID="{6F8F80EE-2219-4902-B88B-B46EA8D170FA}" presName="root2" presStyleCnt="0"/>
      <dgm:spPr/>
    </dgm:pt>
    <dgm:pt modelId="{243AE420-EB7B-487E-B1B0-E4E49F876E92}" type="pres">
      <dgm:prSet presAssocID="{6F8F80EE-2219-4902-B88B-B46EA8D170FA}" presName="LevelTwoTextNode" presStyleLbl="node3" presStyleIdx="1" presStyleCnt="2">
        <dgm:presLayoutVars>
          <dgm:chPref val="3"/>
        </dgm:presLayoutVars>
      </dgm:prSet>
      <dgm:spPr/>
    </dgm:pt>
    <dgm:pt modelId="{D75E5BCB-E6E0-4994-8881-3F99ABAE32EA}" type="pres">
      <dgm:prSet presAssocID="{6F8F80EE-2219-4902-B88B-B46EA8D170FA}" presName="level3hierChild" presStyleCnt="0"/>
      <dgm:spPr/>
    </dgm:pt>
  </dgm:ptLst>
  <dgm:cxnLst>
    <dgm:cxn modelId="{DD5699F0-4817-411B-A4B6-6135CF0382EB}" type="presOf" srcId="{F02655B0-3F55-4BB1-B83C-DCFF52FB85BF}" destId="{4225C369-4DFE-44C6-A12E-52A101530F5E}" srcOrd="0" destOrd="0" presId="urn:microsoft.com/office/officeart/2005/8/layout/hierarchy2"/>
    <dgm:cxn modelId="{E44E86D8-F8D6-4515-8573-D3CB93E53355}" type="presOf" srcId="{B9AEC6B4-E62F-4936-8E9D-8CE4D75A9CCE}" destId="{A2797355-E4BC-4A30-83C3-81B5C2FAECF1}" srcOrd="1" destOrd="0" presId="urn:microsoft.com/office/officeart/2005/8/layout/hierarchy2"/>
    <dgm:cxn modelId="{220A6924-D1AE-434D-94DF-FD448CA48809}" srcId="{BBC2F0AE-3603-4178-ADC5-7C0E871F2B0E}" destId="{6F8F80EE-2219-4902-B88B-B46EA8D170FA}" srcOrd="0" destOrd="0" parTransId="{3A9EDEA1-29AF-4BB6-8D25-EA06DF97E205}" sibTransId="{4F2D9DCB-25B5-4763-B5BB-B30FAFDDF842}"/>
    <dgm:cxn modelId="{31561361-A7BF-485C-9DCC-A038BECF0658}" srcId="{2289AEE4-6796-4520-B4EC-C11485486A5D}" destId="{BBC2F0AE-3603-4178-ADC5-7C0E871F2B0E}" srcOrd="1" destOrd="0" parTransId="{B9AEC6B4-E62F-4936-8E9D-8CE4D75A9CCE}" sibTransId="{94F07F68-EBD4-471D-B7A3-B727983E5024}"/>
    <dgm:cxn modelId="{6AF5A21B-5CEB-4FA7-8FB0-5E78FF225BB6}" type="presOf" srcId="{B9AEC6B4-E62F-4936-8E9D-8CE4D75A9CCE}" destId="{5A1C3D9F-FBB4-453D-98A0-C7FA02B1B9F0}" srcOrd="0" destOrd="0" presId="urn:microsoft.com/office/officeart/2005/8/layout/hierarchy2"/>
    <dgm:cxn modelId="{3C3EEC55-DFEF-460C-A0C2-EDB996D944B9}" srcId="{2289AEE4-6796-4520-B4EC-C11485486A5D}" destId="{807D7111-CB53-474C-A09F-5E29DFBE2EA2}" srcOrd="0" destOrd="0" parTransId="{6B41041A-6983-42ED-A61E-BFEDC62DC9B1}" sibTransId="{83EF1AF6-DFCE-44EC-AD9D-DD769D116C9B}"/>
    <dgm:cxn modelId="{8825FC56-2CC0-4D33-83DD-541FB84CC384}" type="presOf" srcId="{3C0AD08D-06BD-41B1-81A7-7C2EB16C9F54}" destId="{46637BD5-AE6B-4C34-99DB-F46BCAAC37E6}" srcOrd="0" destOrd="0" presId="urn:microsoft.com/office/officeart/2005/8/layout/hierarchy2"/>
    <dgm:cxn modelId="{C413D492-8004-4320-BC5E-818F16164F5A}" srcId="{807D7111-CB53-474C-A09F-5E29DFBE2EA2}" destId="{3C0AD08D-06BD-41B1-81A7-7C2EB16C9F54}" srcOrd="0" destOrd="0" parTransId="{F02655B0-3F55-4BB1-B83C-DCFF52FB85BF}" sibTransId="{28E535D4-347A-436F-A5A8-F922B011B3BF}"/>
    <dgm:cxn modelId="{34C199C0-3603-45C1-B922-512EEA297D1E}" type="presOf" srcId="{6F8F80EE-2219-4902-B88B-B46EA8D170FA}" destId="{243AE420-EB7B-487E-B1B0-E4E49F876E92}" srcOrd="0" destOrd="0" presId="urn:microsoft.com/office/officeart/2005/8/layout/hierarchy2"/>
    <dgm:cxn modelId="{94CFD541-5035-4C68-B272-379136B70201}" type="presOf" srcId="{3A9EDEA1-29AF-4BB6-8D25-EA06DF97E205}" destId="{43654D4D-4F29-4DA9-BE58-50E474175B7F}" srcOrd="0" destOrd="0" presId="urn:microsoft.com/office/officeart/2005/8/layout/hierarchy2"/>
    <dgm:cxn modelId="{29D06A7B-7D1A-4C01-B65A-5A41BAF33D94}" type="presOf" srcId="{2289AEE4-6796-4520-B4EC-C11485486A5D}" destId="{DA4BAD5D-5438-4585-A600-E4909F9323A1}" srcOrd="0" destOrd="0" presId="urn:microsoft.com/office/officeart/2005/8/layout/hierarchy2"/>
    <dgm:cxn modelId="{0D292FE7-CAC1-4C04-BF4A-3DC1414B4BEB}" type="presOf" srcId="{3A9EDEA1-29AF-4BB6-8D25-EA06DF97E205}" destId="{E8F6627D-2011-4816-AAC9-A687CD0DA58B}" srcOrd="1" destOrd="0" presId="urn:microsoft.com/office/officeart/2005/8/layout/hierarchy2"/>
    <dgm:cxn modelId="{2F5D8C2C-87A6-414B-85D9-505527802990}" srcId="{38ADDB8B-0035-463A-ABB7-A72A174B7333}" destId="{2289AEE4-6796-4520-B4EC-C11485486A5D}" srcOrd="0" destOrd="0" parTransId="{9731623E-2616-4838-9570-BB879EFA0D94}" sibTransId="{0E867C39-CA36-4E4A-833A-4AB661061FD6}"/>
    <dgm:cxn modelId="{334D560C-2877-4B8D-B14F-5869C15F098A}" type="presOf" srcId="{BBC2F0AE-3603-4178-ADC5-7C0E871F2B0E}" destId="{F2DB05EF-5814-41FE-8576-314DCED22D4E}" srcOrd="0" destOrd="0" presId="urn:microsoft.com/office/officeart/2005/8/layout/hierarchy2"/>
    <dgm:cxn modelId="{BFB3AF5C-1E2F-4457-8039-6A05A3F73022}" type="presOf" srcId="{807D7111-CB53-474C-A09F-5E29DFBE2EA2}" destId="{0334CCF7-0EB3-411D-AC57-8C5719BB0303}" srcOrd="0" destOrd="0" presId="urn:microsoft.com/office/officeart/2005/8/layout/hierarchy2"/>
    <dgm:cxn modelId="{F71D5AF3-F86F-45F8-9C96-0C0BD274353C}" type="presOf" srcId="{38ADDB8B-0035-463A-ABB7-A72A174B7333}" destId="{5BE169AD-EF7F-4030-A970-7DDCAE60BD93}" srcOrd="0" destOrd="0" presId="urn:microsoft.com/office/officeart/2005/8/layout/hierarchy2"/>
    <dgm:cxn modelId="{A25E8C37-71E1-487A-A2AB-E48E084C3280}" type="presOf" srcId="{F02655B0-3F55-4BB1-B83C-DCFF52FB85BF}" destId="{AAC68B3C-DE11-4AB1-A977-03E7FDBDD851}" srcOrd="1" destOrd="0" presId="urn:microsoft.com/office/officeart/2005/8/layout/hierarchy2"/>
    <dgm:cxn modelId="{A4A8CE2D-3A53-439E-AF15-E702B7F500FD}" type="presOf" srcId="{6B41041A-6983-42ED-A61E-BFEDC62DC9B1}" destId="{F34C4AC9-FAAC-49D6-8E3F-834201407BC5}" srcOrd="1" destOrd="0" presId="urn:microsoft.com/office/officeart/2005/8/layout/hierarchy2"/>
    <dgm:cxn modelId="{36FB8751-2DE1-480E-A0FD-7B1D2B53964D}" type="presOf" srcId="{6B41041A-6983-42ED-A61E-BFEDC62DC9B1}" destId="{90518AAD-BDA2-46F3-9567-0B90AB563B24}" srcOrd="0" destOrd="0" presId="urn:microsoft.com/office/officeart/2005/8/layout/hierarchy2"/>
    <dgm:cxn modelId="{03876C55-2302-4A85-B6A4-0E5D2AF57675}" type="presParOf" srcId="{5BE169AD-EF7F-4030-A970-7DDCAE60BD93}" destId="{F3DE1C41-59DA-4DC4-952E-744B56FC848F}" srcOrd="0" destOrd="0" presId="urn:microsoft.com/office/officeart/2005/8/layout/hierarchy2"/>
    <dgm:cxn modelId="{21AF880A-86BB-4246-A434-D067E59CA34E}" type="presParOf" srcId="{F3DE1C41-59DA-4DC4-952E-744B56FC848F}" destId="{DA4BAD5D-5438-4585-A600-E4909F9323A1}" srcOrd="0" destOrd="0" presId="urn:microsoft.com/office/officeart/2005/8/layout/hierarchy2"/>
    <dgm:cxn modelId="{7747A1D4-D188-4300-8885-9066EEFB5E42}" type="presParOf" srcId="{F3DE1C41-59DA-4DC4-952E-744B56FC848F}" destId="{BA6D06F3-7FDE-4830-92D8-D4B558583FFD}" srcOrd="1" destOrd="0" presId="urn:microsoft.com/office/officeart/2005/8/layout/hierarchy2"/>
    <dgm:cxn modelId="{1F1ABD03-B97D-423B-8964-B2A2A8B360F7}" type="presParOf" srcId="{BA6D06F3-7FDE-4830-92D8-D4B558583FFD}" destId="{90518AAD-BDA2-46F3-9567-0B90AB563B24}" srcOrd="0" destOrd="0" presId="urn:microsoft.com/office/officeart/2005/8/layout/hierarchy2"/>
    <dgm:cxn modelId="{136468E0-4826-4547-BBEF-A3E42E5FFE8B}" type="presParOf" srcId="{90518AAD-BDA2-46F3-9567-0B90AB563B24}" destId="{F34C4AC9-FAAC-49D6-8E3F-834201407BC5}" srcOrd="0" destOrd="0" presId="urn:microsoft.com/office/officeart/2005/8/layout/hierarchy2"/>
    <dgm:cxn modelId="{B3D7A5E7-EBF1-4035-A06D-B91389EC4757}" type="presParOf" srcId="{BA6D06F3-7FDE-4830-92D8-D4B558583FFD}" destId="{873C44C6-BDE3-40DF-AE20-F0CB4565A257}" srcOrd="1" destOrd="0" presId="urn:microsoft.com/office/officeart/2005/8/layout/hierarchy2"/>
    <dgm:cxn modelId="{657BBF22-C2E6-4FB6-861B-18131410F9D5}" type="presParOf" srcId="{873C44C6-BDE3-40DF-AE20-F0CB4565A257}" destId="{0334CCF7-0EB3-411D-AC57-8C5719BB0303}" srcOrd="0" destOrd="0" presId="urn:microsoft.com/office/officeart/2005/8/layout/hierarchy2"/>
    <dgm:cxn modelId="{C168E9DF-58FA-4EE5-BB05-88729E67BC44}" type="presParOf" srcId="{873C44C6-BDE3-40DF-AE20-F0CB4565A257}" destId="{D3F2AA34-1328-45AC-919F-8CFCCE3D7E12}" srcOrd="1" destOrd="0" presId="urn:microsoft.com/office/officeart/2005/8/layout/hierarchy2"/>
    <dgm:cxn modelId="{3E3CD02F-BED5-4432-B2CD-E98654FD1536}" type="presParOf" srcId="{D3F2AA34-1328-45AC-919F-8CFCCE3D7E12}" destId="{4225C369-4DFE-44C6-A12E-52A101530F5E}" srcOrd="0" destOrd="0" presId="urn:microsoft.com/office/officeart/2005/8/layout/hierarchy2"/>
    <dgm:cxn modelId="{201EE62F-F926-49D6-A807-3F855F4539D8}" type="presParOf" srcId="{4225C369-4DFE-44C6-A12E-52A101530F5E}" destId="{AAC68B3C-DE11-4AB1-A977-03E7FDBDD851}" srcOrd="0" destOrd="0" presId="urn:microsoft.com/office/officeart/2005/8/layout/hierarchy2"/>
    <dgm:cxn modelId="{077FC2B2-0C6C-417F-A028-2BF30983F7FD}" type="presParOf" srcId="{D3F2AA34-1328-45AC-919F-8CFCCE3D7E12}" destId="{6B07CA66-C140-420C-8966-4B3810659747}" srcOrd="1" destOrd="0" presId="urn:microsoft.com/office/officeart/2005/8/layout/hierarchy2"/>
    <dgm:cxn modelId="{E3DA7DEF-B47B-4F23-8899-8EBD849B8CC1}" type="presParOf" srcId="{6B07CA66-C140-420C-8966-4B3810659747}" destId="{46637BD5-AE6B-4C34-99DB-F46BCAAC37E6}" srcOrd="0" destOrd="0" presId="urn:microsoft.com/office/officeart/2005/8/layout/hierarchy2"/>
    <dgm:cxn modelId="{C4108565-237D-42DC-A1DB-6AC665A781B4}" type="presParOf" srcId="{6B07CA66-C140-420C-8966-4B3810659747}" destId="{1B5A5475-2E35-48A0-A883-F88092A048D8}" srcOrd="1" destOrd="0" presId="urn:microsoft.com/office/officeart/2005/8/layout/hierarchy2"/>
    <dgm:cxn modelId="{E43766A1-9680-45E1-A20D-01F659D31B83}" type="presParOf" srcId="{BA6D06F3-7FDE-4830-92D8-D4B558583FFD}" destId="{5A1C3D9F-FBB4-453D-98A0-C7FA02B1B9F0}" srcOrd="2" destOrd="0" presId="urn:microsoft.com/office/officeart/2005/8/layout/hierarchy2"/>
    <dgm:cxn modelId="{B5367856-0EFC-43AE-8A64-8681F8C34D46}" type="presParOf" srcId="{5A1C3D9F-FBB4-453D-98A0-C7FA02B1B9F0}" destId="{A2797355-E4BC-4A30-83C3-81B5C2FAECF1}" srcOrd="0" destOrd="0" presId="urn:microsoft.com/office/officeart/2005/8/layout/hierarchy2"/>
    <dgm:cxn modelId="{9B05A8D0-E7EE-4367-85E2-9B32D79DE985}" type="presParOf" srcId="{BA6D06F3-7FDE-4830-92D8-D4B558583FFD}" destId="{8C9509A5-F4A5-42C8-AC4B-61FBB62AC330}" srcOrd="3" destOrd="0" presId="urn:microsoft.com/office/officeart/2005/8/layout/hierarchy2"/>
    <dgm:cxn modelId="{379B6085-3307-4F12-A9E4-C76CE6874633}" type="presParOf" srcId="{8C9509A5-F4A5-42C8-AC4B-61FBB62AC330}" destId="{F2DB05EF-5814-41FE-8576-314DCED22D4E}" srcOrd="0" destOrd="0" presId="urn:microsoft.com/office/officeart/2005/8/layout/hierarchy2"/>
    <dgm:cxn modelId="{FDC3F124-6C34-4821-83FB-18C7EC60C034}" type="presParOf" srcId="{8C9509A5-F4A5-42C8-AC4B-61FBB62AC330}" destId="{506B8D24-A01B-4348-9788-861FFA7E0D38}" srcOrd="1" destOrd="0" presId="urn:microsoft.com/office/officeart/2005/8/layout/hierarchy2"/>
    <dgm:cxn modelId="{0CD2B3E7-E8F4-4A1D-9D3A-7DD2038FE29F}" type="presParOf" srcId="{506B8D24-A01B-4348-9788-861FFA7E0D38}" destId="{43654D4D-4F29-4DA9-BE58-50E474175B7F}" srcOrd="0" destOrd="0" presId="urn:microsoft.com/office/officeart/2005/8/layout/hierarchy2"/>
    <dgm:cxn modelId="{17F64215-1F22-4950-B2D3-F0C7D215A6B1}" type="presParOf" srcId="{43654D4D-4F29-4DA9-BE58-50E474175B7F}" destId="{E8F6627D-2011-4816-AAC9-A687CD0DA58B}" srcOrd="0" destOrd="0" presId="urn:microsoft.com/office/officeart/2005/8/layout/hierarchy2"/>
    <dgm:cxn modelId="{E3C6CC1D-35EE-4C70-93DF-5BBD9D3D7AB1}" type="presParOf" srcId="{506B8D24-A01B-4348-9788-861FFA7E0D38}" destId="{FF2852B9-1A83-4468-847E-A2E0F9433141}" srcOrd="1" destOrd="0" presId="urn:microsoft.com/office/officeart/2005/8/layout/hierarchy2"/>
    <dgm:cxn modelId="{9714CACB-CB38-4DBD-BD62-956805A2DAA7}" type="presParOf" srcId="{FF2852B9-1A83-4468-847E-A2E0F9433141}" destId="{243AE420-EB7B-487E-B1B0-E4E49F876E92}" srcOrd="0" destOrd="0" presId="urn:microsoft.com/office/officeart/2005/8/layout/hierarchy2"/>
    <dgm:cxn modelId="{F6FD64F8-BF45-46DD-8616-285F08C1C38E}" type="presParOf" srcId="{FF2852B9-1A83-4468-847E-A2E0F9433141}" destId="{D75E5BCB-E6E0-4994-8881-3F99ABAE32E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4BAD5D-5438-4585-A600-E4909F9323A1}">
      <dsp:nvSpPr>
        <dsp:cNvPr id="0" name=""/>
        <dsp:cNvSpPr/>
      </dsp:nvSpPr>
      <dsp:spPr>
        <a:xfrm>
          <a:off x="1495" y="2175509"/>
          <a:ext cx="2164897" cy="108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bg1"/>
              </a:solidFill>
            </a:rPr>
            <a:t>гуситы</a:t>
          </a:r>
          <a:endParaRPr lang="ru-RU" sz="4000" b="1" kern="1200" dirty="0">
            <a:solidFill>
              <a:schemeClr val="bg1"/>
            </a:solidFill>
          </a:endParaRPr>
        </a:p>
      </dsp:txBody>
      <dsp:txXfrm>
        <a:off x="1495" y="2175509"/>
        <a:ext cx="2164897" cy="1082448"/>
      </dsp:txXfrm>
    </dsp:sp>
    <dsp:sp modelId="{90518AAD-BDA2-46F3-9567-0B90AB563B24}">
      <dsp:nvSpPr>
        <dsp:cNvPr id="0" name=""/>
        <dsp:cNvSpPr/>
      </dsp:nvSpPr>
      <dsp:spPr>
        <a:xfrm rot="19457599">
          <a:off x="2066156" y="2387599"/>
          <a:ext cx="1066431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1066431" y="1792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2572711" y="2378868"/>
        <a:ext cx="53321" cy="53321"/>
      </dsp:txXfrm>
    </dsp:sp>
    <dsp:sp modelId="{0334CCF7-0EB3-411D-AC57-8C5719BB0303}">
      <dsp:nvSpPr>
        <dsp:cNvPr id="0" name=""/>
        <dsp:cNvSpPr/>
      </dsp:nvSpPr>
      <dsp:spPr>
        <a:xfrm>
          <a:off x="3032351" y="1553101"/>
          <a:ext cx="2164897" cy="108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</a:rPr>
            <a:t>умеренные</a:t>
          </a:r>
          <a:endParaRPr lang="ru-RU" sz="3200" b="1" kern="1200" dirty="0">
            <a:solidFill>
              <a:schemeClr val="bg1"/>
            </a:solidFill>
          </a:endParaRPr>
        </a:p>
      </dsp:txBody>
      <dsp:txXfrm>
        <a:off x="3032351" y="1553101"/>
        <a:ext cx="2164897" cy="1082448"/>
      </dsp:txXfrm>
    </dsp:sp>
    <dsp:sp modelId="{4225C369-4DFE-44C6-A12E-52A101530F5E}">
      <dsp:nvSpPr>
        <dsp:cNvPr id="0" name=""/>
        <dsp:cNvSpPr/>
      </dsp:nvSpPr>
      <dsp:spPr>
        <a:xfrm rot="409271">
          <a:off x="5194176" y="2127936"/>
          <a:ext cx="867902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867902" y="1792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09271">
        <a:off x="5606430" y="2124168"/>
        <a:ext cx="43395" cy="43395"/>
      </dsp:txXfrm>
    </dsp:sp>
    <dsp:sp modelId="{46637BD5-AE6B-4C34-99DB-F46BCAAC37E6}">
      <dsp:nvSpPr>
        <dsp:cNvPr id="0" name=""/>
        <dsp:cNvSpPr/>
      </dsp:nvSpPr>
      <dsp:spPr>
        <a:xfrm>
          <a:off x="6059007" y="1656182"/>
          <a:ext cx="2164897" cy="108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</a:rPr>
            <a:t>Бюргеры, дворяне</a:t>
          </a:r>
          <a:endParaRPr lang="ru-RU" sz="2300" b="1" kern="1200" dirty="0">
            <a:solidFill>
              <a:schemeClr val="bg1"/>
            </a:solidFill>
          </a:endParaRPr>
        </a:p>
      </dsp:txBody>
      <dsp:txXfrm>
        <a:off x="6059007" y="1656182"/>
        <a:ext cx="2164897" cy="1082448"/>
      </dsp:txXfrm>
    </dsp:sp>
    <dsp:sp modelId="{5A1C3D9F-FBB4-453D-98A0-C7FA02B1B9F0}">
      <dsp:nvSpPr>
        <dsp:cNvPr id="0" name=""/>
        <dsp:cNvSpPr/>
      </dsp:nvSpPr>
      <dsp:spPr>
        <a:xfrm rot="2165034">
          <a:off x="2063332" y="3015203"/>
          <a:ext cx="1074418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1074418" y="1792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65034">
        <a:off x="2573680" y="3006272"/>
        <a:ext cx="53720" cy="53720"/>
      </dsp:txXfrm>
    </dsp:sp>
    <dsp:sp modelId="{F2DB05EF-5814-41FE-8576-314DCED22D4E}">
      <dsp:nvSpPr>
        <dsp:cNvPr id="0" name=""/>
        <dsp:cNvSpPr/>
      </dsp:nvSpPr>
      <dsp:spPr>
        <a:xfrm>
          <a:off x="3034689" y="2808308"/>
          <a:ext cx="2164897" cy="108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</a:rPr>
            <a:t>табориты</a:t>
          </a:r>
          <a:endParaRPr lang="ru-RU" sz="3600" b="1" kern="1200" dirty="0">
            <a:solidFill>
              <a:schemeClr val="bg1"/>
            </a:solidFill>
          </a:endParaRPr>
        </a:p>
      </dsp:txBody>
      <dsp:txXfrm>
        <a:off x="3034689" y="2808308"/>
        <a:ext cx="2164897" cy="1082448"/>
      </dsp:txXfrm>
    </dsp:sp>
    <dsp:sp modelId="{43654D4D-4F29-4DA9-BE58-50E474175B7F}">
      <dsp:nvSpPr>
        <dsp:cNvPr id="0" name=""/>
        <dsp:cNvSpPr/>
      </dsp:nvSpPr>
      <dsp:spPr>
        <a:xfrm rot="21558637">
          <a:off x="5199555" y="3326407"/>
          <a:ext cx="863683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863683" y="1792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558637">
        <a:off x="5609804" y="3322745"/>
        <a:ext cx="43184" cy="43184"/>
      </dsp:txXfrm>
    </dsp:sp>
    <dsp:sp modelId="{243AE420-EB7B-487E-B1B0-E4E49F876E92}">
      <dsp:nvSpPr>
        <dsp:cNvPr id="0" name=""/>
        <dsp:cNvSpPr/>
      </dsp:nvSpPr>
      <dsp:spPr>
        <a:xfrm>
          <a:off x="6063207" y="2797917"/>
          <a:ext cx="2164897" cy="108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/>
              </a:solidFill>
            </a:rPr>
            <a:t>Крестьяне, бедные рыцари</a:t>
          </a:r>
          <a:endParaRPr lang="ru-RU" sz="2300" b="1" kern="1200" dirty="0">
            <a:solidFill>
              <a:schemeClr val="bg1"/>
            </a:solidFill>
          </a:endParaRPr>
        </a:p>
      </dsp:txBody>
      <dsp:txXfrm>
        <a:off x="6063207" y="2797917"/>
        <a:ext cx="2164897" cy="1082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Тема урока: </a:t>
            </a:r>
            <a:r>
              <a:rPr lang="ru-RU" sz="7200" b="1" dirty="0" smtClean="0"/>
              <a:t>Гуситское движение в Чехии</a:t>
            </a:r>
            <a:endParaRPr lang="ru-RU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1419 г. – восстание в Праге</a:t>
            </a:r>
            <a:endParaRPr lang="ru-RU" dirty="0"/>
          </a:p>
        </p:txBody>
      </p:sp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628800"/>
            <a:ext cx="6624735" cy="468051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3" y="260648"/>
            <a:ext cx="8784976" cy="659735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8784975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44824"/>
            <a:ext cx="7427168" cy="2736304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Домашнее задание : §24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                                                                        Чехия в 15 веке</a:t>
            </a:r>
            <a:endParaRPr lang="ru-RU" sz="2800" dirty="0"/>
          </a:p>
        </p:txBody>
      </p:sp>
      <p:pic>
        <p:nvPicPr>
          <p:cNvPr id="5" name="Содержимое 4" descr="загруженно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836712"/>
            <a:ext cx="3888432" cy="5832648"/>
          </a:xfrm>
        </p:spPr>
      </p:pic>
      <p:pic>
        <p:nvPicPr>
          <p:cNvPr id="6" name="Содержимое 5" descr="AT13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1052736"/>
            <a:ext cx="4248472" cy="554461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640960" cy="633670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Чехия при Карле </a:t>
            </a:r>
            <a:r>
              <a:rPr lang="en-US" dirty="0" smtClean="0"/>
              <a:t>IV</a:t>
            </a:r>
            <a:r>
              <a:rPr lang="ru-RU" dirty="0" smtClean="0"/>
              <a:t> стала самым сильным государством</a:t>
            </a:r>
            <a:endParaRPr lang="ru-RU" dirty="0"/>
          </a:p>
        </p:txBody>
      </p:sp>
      <p:pic>
        <p:nvPicPr>
          <p:cNvPr id="5" name="Содержимое 4" descr="Karl_IV_HR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00200"/>
            <a:ext cx="3452685" cy="4853136"/>
          </a:xfrm>
        </p:spPr>
      </p:pic>
      <p:pic>
        <p:nvPicPr>
          <p:cNvPr id="6" name="Содержимое 5" descr="images (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11960" y="1628801"/>
            <a:ext cx="4536504" cy="307734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1435100"/>
            <a:ext cx="4032448" cy="469106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Ян Гус </a:t>
            </a:r>
          </a:p>
          <a:p>
            <a:r>
              <a:rPr lang="ru-RU" sz="5400" b="1" dirty="0" smtClean="0"/>
              <a:t>(1371-1415)</a:t>
            </a:r>
          </a:p>
          <a:p>
            <a:r>
              <a:rPr lang="ru-RU" sz="3200" dirty="0" smtClean="0"/>
              <a:t>Профессор Парижского университета</a:t>
            </a:r>
            <a:endParaRPr lang="ru-RU" sz="3200" dirty="0"/>
          </a:p>
        </p:txBody>
      </p:sp>
      <p:pic>
        <p:nvPicPr>
          <p:cNvPr id="5" name="Содержимое 4" descr="339034938_tonnel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43450" y="1196752"/>
            <a:ext cx="3716982" cy="525658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Казнь Яна Гуса </a:t>
            </a:r>
            <a:r>
              <a:rPr lang="ru-RU" sz="4800" dirty="0" smtClean="0"/>
              <a:t>(</a:t>
            </a:r>
            <a:r>
              <a:rPr lang="ru-RU" dirty="0" smtClean="0"/>
              <a:t>1415 г.)</a:t>
            </a:r>
            <a:endParaRPr lang="ru-RU" dirty="0"/>
          </a:p>
        </p:txBody>
      </p:sp>
      <p:pic>
        <p:nvPicPr>
          <p:cNvPr id="5" name="Содержимое 4" descr="images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3960440" cy="4896543"/>
          </a:xfrm>
        </p:spPr>
      </p:pic>
      <p:pic>
        <p:nvPicPr>
          <p:cNvPr id="6" name="Содержимое 5" descr="загруженное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9" y="1556792"/>
            <a:ext cx="3744416" cy="468052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Гуситы</a:t>
            </a:r>
            <a:r>
              <a:rPr lang="ru-RU" dirty="0" smtClean="0"/>
              <a:t>- последователи Яна Гуса</a:t>
            </a:r>
            <a:endParaRPr lang="ru-RU" dirty="0"/>
          </a:p>
        </p:txBody>
      </p:sp>
      <p:pic>
        <p:nvPicPr>
          <p:cNvPr id="4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7992888" cy="460851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548680"/>
            <a:ext cx="8280919" cy="604867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</TotalTime>
  <Words>56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Тема урока: Гуситское движение в Чехии</vt:lpstr>
      <vt:lpstr>                                                                                                                                  Чехия в 15 веке</vt:lpstr>
      <vt:lpstr>Слайд 3</vt:lpstr>
      <vt:lpstr>Чехия при Карле IV стала самым сильным государством</vt:lpstr>
      <vt:lpstr>Слайд 5</vt:lpstr>
      <vt:lpstr>Казнь Яна Гуса (1415 г.)</vt:lpstr>
      <vt:lpstr>Гуситы- последователи Яна Гуса</vt:lpstr>
      <vt:lpstr>Слайд 8</vt:lpstr>
      <vt:lpstr>Слайд 9</vt:lpstr>
      <vt:lpstr>1419 г. – восстание в Праге</vt:lpstr>
      <vt:lpstr>Слайд 11</vt:lpstr>
      <vt:lpstr>Слайд 12</vt:lpstr>
      <vt:lpstr>Домашнее задание : §24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Гуситское движение в Чехии</dc:title>
  <cp:lastModifiedBy>павел</cp:lastModifiedBy>
  <cp:revision>3</cp:revision>
  <dcterms:modified xsi:type="dcterms:W3CDTF">2014-11-19T07:15:54Z</dcterms:modified>
</cp:coreProperties>
</file>