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643050"/>
            <a:ext cx="86439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ЕВИЗ 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УРОКА 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de-DE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 H</a:t>
            </a:r>
            <a:r>
              <a:rPr kumimoji="0" lang="ru-RU" sz="1200" b="0" i="0" u="none" strike="noStrike" cap="none" normalizeH="0" baseline="0" dirty="0" err="1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de-DE" sz="1200" b="0" i="0" u="none" strike="noStrike" cap="none" normalizeH="0" baseline="0" dirty="0" err="1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nschen</a:t>
            </a:r>
            <a:r>
              <a:rPr kumimoji="0" lang="de-DE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nicht lernt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lernt Hans nimmermehr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(Чему Ванька не учился, того Иван Иванович знать не будет). </a:t>
            </a:r>
            <a:endParaRPr kumimoji="0" lang="ru-RU" sz="1800" b="0" i="0" u="none" strike="noStrike" cap="none" normalizeH="0" baseline="0" dirty="0" smtClean="0">
              <a:ln w="285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Liebt die Tiere.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Alle Tiere  sind  unsere  Freunde.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Immer  sollen  wir  sie lieben,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Und das steht  in  ihren  Augen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gross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 klar  und sch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geschrieben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Alle Tiere sind wie  Menschen,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haben Vater, Mutter, Kinder,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lieben Sonne , Wald  und Wasser 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de-DE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hling, Sommer, Herbst  und Winter.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52703" y="1790319"/>
          <a:ext cx="4038594" cy="3277362"/>
        </p:xfrm>
        <a:graphic>
          <a:graphicData uri="http://schemas.openxmlformats.org/drawingml/2006/table">
            <a:tbl>
              <a:tblPr/>
              <a:tblGrid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43174" y="4714884"/>
            <a:ext cx="57864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    2. Ёж   3.Заяц   4. Медведь   5. Волк 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6. Жираф    7. Собака    8. Птица    9. Лиса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 Кошка   11. Тигр   12. Сова    13. Лошадь    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2703" y="1790319"/>
          <a:ext cx="4038594" cy="3277362"/>
        </p:xfrm>
        <a:graphic>
          <a:graphicData uri="http://schemas.openxmlformats.org/drawingml/2006/table">
            <a:tbl>
              <a:tblPr/>
              <a:tblGrid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  <a:gridCol w="2884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L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O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W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I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G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L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H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A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S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B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A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R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W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O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L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F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G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I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R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A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F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F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H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U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N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D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V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O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G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L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F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U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C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H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S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K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A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T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Z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T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I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G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R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U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L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P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F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E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R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100" dirty="0" smtClean="0">
                          <a:latin typeface="Calibri"/>
                        </a:rPr>
                        <a:t>D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362" name="AutoShape 2" descr="http://go3.imgsmail.ru/imgpreview?key=http%3A//animalspace.net/uploads/posts/2011-11/1322258870%5Fsiberian-tiger-harbin-china-1680x1050.jpg&amp;mb=imgdb_preview_1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go3.imgsmail.ru/imgpreview?key=http%3A//animalspace.net/uploads/posts/2011-11/1322258870%5Fsiberian-tiger-harbin-china-1680x1050.jpg&amp;mb=imgdb_preview_1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go3.imgsmail.ru/imgpreview?key=http%3A//animalspace.net/uploads/posts/2011-11/1322258870%5Fsiberian-tiger-harbin-china-1680x1050.jpg&amp;mb=imgdb_preview_1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Обои для рабочего стола - Во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ответы!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dmin\Desktop\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874" y="1600200"/>
            <a:ext cx="528646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3" y="-658499"/>
            <a:ext cx="8858311" cy="81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222</Words>
  <PresentationFormat>Экран (4:3)</PresentationFormat>
  <Paragraphs>102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кроссворд</vt:lpstr>
      <vt:lpstr>Проверь ответы!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2013-11-10T14:11:37Z</dcterms:created>
  <dcterms:modified xsi:type="dcterms:W3CDTF">2014-02-04T12:02:53Z</dcterms:modified>
</cp:coreProperties>
</file>