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Тема: </a:t>
            </a:r>
            <a:br>
              <a:rPr lang="ru-RU" sz="6000" b="1" dirty="0" smtClean="0"/>
            </a:br>
            <a:r>
              <a:rPr lang="ru-RU" sz="6000" b="1" dirty="0" smtClean="0"/>
              <a:t>Как происходило объединение </a:t>
            </a:r>
            <a:r>
              <a:rPr lang="ru-RU" sz="6000" b="1" dirty="0" smtClean="0"/>
              <a:t>Франции и Англии</a:t>
            </a:r>
            <a:endParaRPr lang="ru-RU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717341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345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404664"/>
            <a:ext cx="8856984" cy="61206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Иоанн Безземельный (1199-1216)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u="sng" dirty="0" smtClean="0"/>
              <a:t>В 1215 году подписал </a:t>
            </a:r>
            <a:r>
              <a:rPr lang="ru-RU" sz="5400" b="1" u="sng" dirty="0" smtClean="0"/>
              <a:t>Великую хартию вольностей</a:t>
            </a:r>
            <a:endParaRPr lang="ru-RU" sz="5400" b="1" u="sng" dirty="0"/>
          </a:p>
        </p:txBody>
      </p:sp>
      <p:pic>
        <p:nvPicPr>
          <p:cNvPr id="5" name="Содержимое 4" descr="300px-King_Joh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1412776"/>
            <a:ext cx="3913956" cy="504056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b="1" dirty="0" smtClean="0"/>
              <a:t>Генрих </a:t>
            </a:r>
            <a:r>
              <a:rPr lang="en-US" sz="5400" b="1" dirty="0" smtClean="0"/>
              <a:t>III</a:t>
            </a:r>
            <a:r>
              <a:rPr lang="ru-RU" sz="5400" b="1" dirty="0" smtClean="0"/>
              <a:t>           </a:t>
            </a:r>
            <a:r>
              <a:rPr lang="ru-RU" sz="3200" b="1" dirty="0" err="1" smtClean="0"/>
              <a:t>Симон</a:t>
            </a:r>
            <a:r>
              <a:rPr lang="ru-RU" sz="3200" b="1" dirty="0" smtClean="0"/>
              <a:t> де </a:t>
            </a:r>
            <a:r>
              <a:rPr lang="ru-RU" sz="3200" b="1" dirty="0" err="1" smtClean="0"/>
              <a:t>Монфор</a:t>
            </a:r>
            <a:endParaRPr lang="ru-RU" sz="3200" b="1" dirty="0"/>
          </a:p>
        </p:txBody>
      </p:sp>
      <p:pic>
        <p:nvPicPr>
          <p:cNvPr id="5" name="Содержимое 4" descr="Anjou_1570louv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600200"/>
            <a:ext cx="3685064" cy="4997152"/>
          </a:xfrm>
        </p:spPr>
      </p:pic>
      <p:pic>
        <p:nvPicPr>
          <p:cNvPr id="6" name="Содержимое 5" descr="baron_de_Monforts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556792"/>
            <a:ext cx="3744416" cy="496855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В </a:t>
            </a:r>
            <a:r>
              <a:rPr lang="ru-RU" sz="6000" b="1" u="sng" dirty="0" smtClean="0"/>
              <a:t>1265</a:t>
            </a:r>
            <a:r>
              <a:rPr lang="ru-RU" sz="6000" dirty="0" smtClean="0"/>
              <a:t> году был созван первый парламент (от франц. «</a:t>
            </a:r>
            <a:r>
              <a:rPr lang="ru-RU" sz="6000" dirty="0" err="1" smtClean="0"/>
              <a:t>парле</a:t>
            </a:r>
            <a:r>
              <a:rPr lang="ru-RU" sz="6000" dirty="0" smtClean="0"/>
              <a:t>» – говорить)</a:t>
            </a:r>
            <a:endParaRPr lang="ru-RU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332656"/>
            <a:ext cx="8568952" cy="633670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Домашнее задание: § 19, вопросы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Филипп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Август (1180-1223)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hilippe02f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032448" cy="50405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Вернул Франции Нормандию</a:t>
            </a:r>
            <a:endParaRPr lang="ru-RU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Людовик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Святой (1226-1270)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6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4104456" cy="48965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600" i="1" dirty="0" smtClean="0"/>
              <a:t>Принял единые законы для всей страны;</a:t>
            </a:r>
          </a:p>
          <a:p>
            <a:r>
              <a:rPr lang="ru-RU" sz="3600" i="1" dirty="0" smtClean="0"/>
              <a:t>Указы, запрещающие междоусобные войны</a:t>
            </a:r>
          </a:p>
          <a:p>
            <a:r>
              <a:rPr lang="ru-RU" sz="3600" i="1" dirty="0" smtClean="0"/>
              <a:t>Единая монета</a:t>
            </a:r>
            <a:endParaRPr lang="ru-RU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Филипп </a:t>
            </a:r>
            <a:r>
              <a:rPr lang="en-US" b="1" dirty="0" smtClean="0"/>
              <a:t>IV</a:t>
            </a:r>
            <a:r>
              <a:rPr lang="ru-RU" b="1" dirty="0" smtClean="0"/>
              <a:t> Красивый (1285-1314)</a:t>
            </a:r>
            <a:endParaRPr lang="ru-RU" b="1" dirty="0"/>
          </a:p>
        </p:txBody>
      </p:sp>
      <p:pic>
        <p:nvPicPr>
          <p:cNvPr id="5" name="Содержимое 4" descr="6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1484784"/>
            <a:ext cx="4032448" cy="51845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Порча королевской монеты;</a:t>
            </a:r>
          </a:p>
          <a:p>
            <a:r>
              <a:rPr lang="ru-RU" sz="3600" i="1" dirty="0" smtClean="0"/>
              <a:t>Конфликт с папой римским </a:t>
            </a:r>
            <a:r>
              <a:rPr lang="ru-RU" sz="3600" i="1" dirty="0" err="1" smtClean="0"/>
              <a:t>Бонифацием</a:t>
            </a:r>
            <a:r>
              <a:rPr lang="ru-RU" sz="3600" i="1" dirty="0" smtClean="0"/>
              <a:t> </a:t>
            </a:r>
            <a:r>
              <a:rPr lang="en-US" sz="3600" i="1" dirty="0" smtClean="0"/>
              <a:t>VIII</a:t>
            </a:r>
            <a:r>
              <a:rPr lang="ru-RU" sz="3600" i="1" dirty="0" smtClean="0"/>
              <a:t>;</a:t>
            </a:r>
          </a:p>
          <a:p>
            <a:r>
              <a:rPr lang="ru-RU" sz="3600" i="1" dirty="0" smtClean="0"/>
              <a:t>Созыв Генеральных штатов (1302)</a:t>
            </a:r>
            <a:endParaRPr lang="ru-RU" sz="3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pPr algn="l"/>
            <a:r>
              <a:rPr lang="ru-RU" b="1" u="sng" dirty="0" smtClean="0"/>
              <a:t>Генеральные штаты </a:t>
            </a:r>
            <a:r>
              <a:rPr lang="ru-RU" dirty="0" smtClean="0"/>
              <a:t>– собрание представителей сословий (духовенства, дворянства, бюргерства)</a:t>
            </a:r>
            <a:br>
              <a:rPr lang="ru-RU" dirty="0" smtClean="0"/>
            </a:br>
            <a:r>
              <a:rPr lang="ru-RU" b="1" u="sng" dirty="0" smtClean="0"/>
              <a:t>Сословная монархия </a:t>
            </a:r>
            <a:r>
              <a:rPr lang="ru-RU" dirty="0" smtClean="0"/>
              <a:t>– государство, в котором королевская власть опиралась на собрание представителей сословий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7200" b="1" u="sng" dirty="0" smtClean="0"/>
              <a:t>Тема: </a:t>
            </a:r>
            <a:r>
              <a:rPr lang="ru-RU" sz="7200" b="1" dirty="0" smtClean="0"/>
              <a:t>Что англичане считают началом своих свобод</a:t>
            </a:r>
            <a:endParaRPr lang="ru-RU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Вильгельм </a:t>
            </a:r>
            <a:r>
              <a:rPr lang="en-US" sz="5400" b="1" dirty="0" smtClean="0"/>
              <a:t>I</a:t>
            </a:r>
            <a:r>
              <a:rPr lang="ru-RU" sz="5400" b="1" dirty="0" smtClean="0"/>
              <a:t> Завоеватель</a:t>
            </a:r>
            <a:endParaRPr lang="ru-RU" sz="5400" b="1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1484784"/>
            <a:ext cx="3816424" cy="51125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400" dirty="0" smtClean="0"/>
              <a:t>В </a:t>
            </a:r>
            <a:r>
              <a:rPr lang="ru-RU" sz="4400" b="1" dirty="0" smtClean="0"/>
              <a:t>1066</a:t>
            </a:r>
            <a:r>
              <a:rPr lang="ru-RU" sz="4400" dirty="0" smtClean="0"/>
              <a:t> году завоевал Англию и стал английским королем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2792" cy="11620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6012" y="980729"/>
            <a:ext cx="4038476" cy="31666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4330824" cy="5577483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Была проведена перепись всех земель и населения Англии и составлена «Книга Страшного суда»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Генрих </a:t>
            </a:r>
            <a:r>
              <a:rPr lang="en-US" sz="5400" b="1" dirty="0" smtClean="0"/>
              <a:t>II</a:t>
            </a:r>
            <a:r>
              <a:rPr lang="ru-RU" sz="5400" b="1" dirty="0" smtClean="0"/>
              <a:t> (1154-1189)</a:t>
            </a:r>
            <a:endParaRPr lang="ru-RU" sz="5400" b="1" dirty="0"/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3456384" cy="45365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268760"/>
            <a:ext cx="5328592" cy="5256584"/>
          </a:xfrm>
        </p:spPr>
        <p:txBody>
          <a:bodyPr>
            <a:normAutofit/>
          </a:bodyPr>
          <a:lstStyle/>
          <a:p>
            <a:r>
              <a:rPr lang="ru-RU" sz="4800" u="sng" dirty="0" smtClean="0"/>
              <a:t>Судебная реформа </a:t>
            </a:r>
          </a:p>
          <a:p>
            <a:r>
              <a:rPr lang="ru-RU" sz="4800" u="sng" dirty="0" smtClean="0"/>
              <a:t>Военная реформа</a:t>
            </a:r>
          </a:p>
          <a:p>
            <a:r>
              <a:rPr lang="ru-RU" sz="4400" u="sng" dirty="0" smtClean="0"/>
              <a:t>Административная реформа</a:t>
            </a:r>
            <a:endParaRPr lang="ru-RU" sz="44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154</Words>
  <Application>Microsoft Office PowerPoint</Application>
  <PresentationFormat>Экран (4:3)</PresentationFormat>
  <Paragraphs>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Тема:  Как происходило объединение Франции и Англии</vt:lpstr>
      <vt:lpstr>Филипп II Август (1180-1223)</vt:lpstr>
      <vt:lpstr>Людовик IX Святой (1226-1270)</vt:lpstr>
      <vt:lpstr>Филипп IV Красивый (1285-1314)</vt:lpstr>
      <vt:lpstr>Генеральные штаты – собрание представителей сословий (духовенства, дворянства, бюргерства) Сословная монархия – государство, в котором королевская власть опиралась на собрание представителей сословий</vt:lpstr>
      <vt:lpstr>Тема: Что англичане считают началом своих свобод</vt:lpstr>
      <vt:lpstr>Вильгельм I Завоеватель</vt:lpstr>
      <vt:lpstr>Слайд 8</vt:lpstr>
      <vt:lpstr>Генрих II (1154-1189)</vt:lpstr>
      <vt:lpstr>Слайд 10</vt:lpstr>
      <vt:lpstr>Слайд 11</vt:lpstr>
      <vt:lpstr>Слайд 12</vt:lpstr>
      <vt:lpstr>Иоанн Безземельный (1199-1216)</vt:lpstr>
      <vt:lpstr>Генрих III           Симон де Монфор</vt:lpstr>
      <vt:lpstr>В 1265 году был созван первый парламент (от франц. «парле» – говорить)</vt:lpstr>
      <vt:lpstr>Слайд 16</vt:lpstr>
      <vt:lpstr>Домашнее задание: § 19,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Филипп II Август (1180-1223)</dc:title>
  <dc:creator>павел</dc:creator>
  <cp:lastModifiedBy>павел</cp:lastModifiedBy>
  <cp:revision>7</cp:revision>
  <dcterms:created xsi:type="dcterms:W3CDTF">2014-10-27T07:34:54Z</dcterms:created>
  <dcterms:modified xsi:type="dcterms:W3CDTF">2014-12-08T17:23:40Z</dcterms:modified>
</cp:coreProperties>
</file>