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1EB646-32D0-49CE-8ACC-058DA8B3A4C6}"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1EB646-32D0-49CE-8ACC-058DA8B3A4C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1EB646-32D0-49CE-8ACC-058DA8B3A4C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1EB646-32D0-49CE-8ACC-058DA8B3A4C6}"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1EB646-32D0-49CE-8ACC-058DA8B3A4C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1EB646-32D0-49CE-8ACC-058DA8B3A4C6}"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11EB646-32D0-49CE-8ACC-058DA8B3A4C6}"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1EB646-32D0-49CE-8ACC-058DA8B3A4C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11EB646-32D0-49CE-8ACC-058DA8B3A4C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1EB646-32D0-49CE-8ACC-058DA8B3A4C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4FA98D-7ED2-4D18-8121-42DE41FE5E68}" type="datetimeFigureOut">
              <a:rPr lang="ru-RU" smtClean="0"/>
              <a:pPr/>
              <a:t>24.04.2013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1EB646-32D0-49CE-8ACC-058DA8B3A4C6}"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14FA98D-7ED2-4D18-8121-42DE41FE5E68}" type="datetimeFigureOut">
              <a:rPr lang="ru-RU" smtClean="0"/>
              <a:pPr/>
              <a:t>24.04.2013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11EB646-32D0-49CE-8ACC-058DA8B3A4C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1026" name="Picture 2" descr="L:\кельты 2\_WEs1sLmFf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90" y="-33040"/>
            <a:ext cx="890577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11103" y="24110"/>
            <a:ext cx="9085180"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HISTORY OF THE CELTS</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961176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L:\кельты\armed_celts[1].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88640"/>
            <a:ext cx="3544632" cy="4104456"/>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L:\кельты\Kel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188640"/>
            <a:ext cx="3811513" cy="4196271"/>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L:\кельты\x_922b0ddf.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5625" y="3573016"/>
            <a:ext cx="4662264" cy="3203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5185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sp>
        <p:nvSpPr>
          <p:cNvPr id="4" name="Прямоугольник 3"/>
          <p:cNvSpPr/>
          <p:nvPr/>
        </p:nvSpPr>
        <p:spPr>
          <a:xfrm>
            <a:off x="315144" y="260648"/>
            <a:ext cx="8280920" cy="2246769"/>
          </a:xfrm>
          <a:prstGeom prst="rect">
            <a:avLst/>
          </a:prstGeom>
        </p:spPr>
        <p:txBody>
          <a:bodyPr wrap="square">
            <a:spAutoFit/>
          </a:bodyPr>
          <a:lstStyle/>
          <a:p>
            <a:r>
              <a:rPr lang="en-US" sz="2800" dirty="0">
                <a:solidFill>
                  <a:schemeClr val="accent1"/>
                </a:solidFill>
              </a:rPr>
              <a:t>Women were technically equal to men, owned property, and could choose their own husbands. They could also be war leaders, as Boudicca (Boadicea) later proved. That was not so  in most societies of that time.</a:t>
            </a:r>
            <a:endParaRPr lang="ru-RU" sz="2800" dirty="0">
              <a:solidFill>
                <a:schemeClr val="accent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6738" y="2507417"/>
            <a:ext cx="2938671" cy="420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1880" y="2852936"/>
            <a:ext cx="4896544"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1496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descr="L:\кельты\1220704330_6[1].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16632"/>
            <a:ext cx="4799894" cy="347503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L:\кельты\ke-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674016"/>
            <a:ext cx="2520280" cy="305291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L:\кельты\celtic4[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832" y="3701008"/>
            <a:ext cx="2376264" cy="3052915"/>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L:\кельты\culture_Celts-Iron-Age-Coins[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80112" y="3701008"/>
            <a:ext cx="3283526" cy="29378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71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5122" name="Picture 2" descr="L:\кельты\x_5b56f1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587" y="1028675"/>
            <a:ext cx="4035313" cy="2664296"/>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L:\кельты\x_50ad91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601" y="3429000"/>
            <a:ext cx="4750431"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L:\кельты\x_21a0a9b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1005061"/>
            <a:ext cx="4048125" cy="2664296"/>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L:\кельты\x_35db965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93080" y="3424833"/>
            <a:ext cx="4036246" cy="32445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06121" y="89798"/>
            <a:ext cx="8830375" cy="954107"/>
          </a:xfrm>
          <a:prstGeom prst="rect">
            <a:avLst/>
          </a:prstGeom>
        </p:spPr>
        <p:txBody>
          <a:bodyPr wrap="square">
            <a:spAutoFit/>
          </a:bodyPr>
          <a:lstStyle/>
          <a:p>
            <a:r>
              <a:rPr lang="en-US" sz="2800" dirty="0">
                <a:solidFill>
                  <a:schemeClr val="accent1"/>
                </a:solidFill>
              </a:rPr>
              <a:t>The Celts were  the people who brought iron working to the British Isles.</a:t>
            </a:r>
            <a:endParaRPr lang="ru-RU" sz="2800" dirty="0">
              <a:solidFill>
                <a:schemeClr val="accent1"/>
              </a:solidFill>
            </a:endParaRPr>
          </a:p>
        </p:txBody>
      </p:sp>
    </p:spTree>
    <p:extLst>
      <p:ext uri="{BB962C8B-B14F-4D97-AF65-F5344CB8AC3E}">
        <p14:creationId xmlns:p14="http://schemas.microsoft.com/office/powerpoint/2010/main" xmlns="" val="1997753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descr="L:\кельты\x_248cb248.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0"/>
            <a:ext cx="4633382" cy="3475037"/>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L:\кельты\15pFncTNNl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2995" y="21357"/>
            <a:ext cx="3264363"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L:\кельты\x_7b82afa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3644262"/>
            <a:ext cx="4608512" cy="3213738"/>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L:\кельты\x_177aa03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5702" y="2080667"/>
            <a:ext cx="3232712" cy="2220733"/>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L:\кельты\x_f329783c.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85702" y="4281581"/>
            <a:ext cx="3259824"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9662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TotalTime>
  <Words>62</Words>
  <Application>Microsoft Office PowerPoint</Application>
  <PresentationFormat>Экран (4:3)</PresentationFormat>
  <Paragraphs>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Воздушный поток</vt:lpstr>
      <vt:lpstr>Слайд 1</vt:lpstr>
      <vt:lpstr>Слайд 2</vt:lpstr>
      <vt:lpstr>Слайд 3</vt:lpstr>
      <vt:lpstr>Слайд 4</vt:lpstr>
      <vt:lpstr>Слайд 5</vt:lpstr>
      <vt:lpstr>Слайд 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Учитель</cp:lastModifiedBy>
  <cp:revision>4</cp:revision>
  <dcterms:created xsi:type="dcterms:W3CDTF">2013-04-14T17:11:48Z</dcterms:created>
  <dcterms:modified xsi:type="dcterms:W3CDTF">2013-04-24T09:09:22Z</dcterms:modified>
</cp:coreProperties>
</file>