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37311-9C3D-40A2-B3F5-BBD3738186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EDD4-05FB-4133-BF12-AD3B3EFAB3FA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F0E11-8DA1-47B6-84D7-AAD38FCBB9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AutoShape 8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7924800" cy="100013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rgbClr val="C00000"/>
                </a:solidFill>
              </a:rPr>
              <a:t>Принтеры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357188" y="1071546"/>
            <a:ext cx="5715010" cy="50943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1000" dirty="0" smtClean="0"/>
              <a:t>      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Принтеры предназначены для вывода на бумагу числовой, текстовой и графической информации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ct val="80000"/>
              </a:lnSpc>
              <a:buNone/>
            </a:pP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По своему принципу действия принтеры делятся на: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</a:rPr>
              <a:t>Матричные </a:t>
            </a: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</a:rPr>
              <a:t>принтеры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относятся к ударным печатающим устройствам, т. к. изображение формируется с помощью иголок, ударяющих по бумаге через красящую ленту.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</a:rPr>
              <a:t>Струйные принтеры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относятся к безударным устройствам, т.к. головка печатающего устройства не касается бумаги.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</a:rPr>
              <a:t>Лазерные принтеры</a:t>
            </a:r>
            <a:r>
              <a:rPr lang="ru-RU" sz="1800" i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- для формирования изображения используют лазерный луч. С помощью систем линз тонкий луч лазера формирует скрытое электронное изображение на светочувствительном барабане. </a:t>
            </a:r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</p:txBody>
      </p:sp>
      <p:pic>
        <p:nvPicPr>
          <p:cNvPr id="28676" name="Picture 21" descr="D:\Documents and Settings\Администратор\Рабочий стол\imgыыы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762499"/>
            <a:ext cx="2357454" cy="191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22" descr="D:\Documents and Settings\Администратор\Рабочий стол\iыфыфыm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2714620"/>
            <a:ext cx="2428892" cy="2186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23" descr="D:\Documents and Settings\Администратор\Рабочий стол\iффффффm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785794"/>
            <a:ext cx="2643206" cy="20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Принтеры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2014-11-11T08:48:18Z</dcterms:created>
  <dcterms:modified xsi:type="dcterms:W3CDTF">2014-11-11T08:57:06Z</dcterms:modified>
</cp:coreProperties>
</file>