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EDD4-05FB-4133-BF12-AD3B3EFAB3FA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E11-8DA1-47B6-84D7-AAD38FCBB9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EDD4-05FB-4133-BF12-AD3B3EFAB3FA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E11-8DA1-47B6-84D7-AAD38FCBB9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EDD4-05FB-4133-BF12-AD3B3EFAB3FA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E11-8DA1-47B6-84D7-AAD38FCBB9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37311-9C3D-40A2-B3F5-BBD3738186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EDD4-05FB-4133-BF12-AD3B3EFAB3FA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E11-8DA1-47B6-84D7-AAD38FCBB9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EDD4-05FB-4133-BF12-AD3B3EFAB3FA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E11-8DA1-47B6-84D7-AAD38FCBB9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EDD4-05FB-4133-BF12-AD3B3EFAB3FA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E11-8DA1-47B6-84D7-AAD38FCBB9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EDD4-05FB-4133-BF12-AD3B3EFAB3FA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E11-8DA1-47B6-84D7-AAD38FCBB9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EDD4-05FB-4133-BF12-AD3B3EFAB3FA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E11-8DA1-47B6-84D7-AAD38FCBB9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EDD4-05FB-4133-BF12-AD3B3EFAB3FA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E11-8DA1-47B6-84D7-AAD38FCBB9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EDD4-05FB-4133-BF12-AD3B3EFAB3FA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E11-8DA1-47B6-84D7-AAD38FCBB9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EDD4-05FB-4133-BF12-AD3B3EFAB3FA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E11-8DA1-47B6-84D7-AAD38FCBB9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1EDD4-05FB-4133-BF12-AD3B3EFAB3FA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F0E11-8DA1-47B6-84D7-AAD38FCBB9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AutoShape 8"/>
          <p:cNvSpPr>
            <a:spLocks noGrp="1" noChangeArrowheads="1"/>
          </p:cNvSpPr>
          <p:nvPr>
            <p:ph type="title"/>
          </p:nvPr>
        </p:nvSpPr>
        <p:spPr>
          <a:xfrm>
            <a:off x="428596" y="142852"/>
            <a:ext cx="7924800" cy="100013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>
                <a:solidFill>
                  <a:srgbClr val="C00000"/>
                </a:solidFill>
              </a:rPr>
              <a:t>Принтеры</a:t>
            </a: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1071546"/>
            <a:ext cx="5715010" cy="509430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1000" dirty="0" smtClean="0"/>
              <a:t>      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Принтеры предназначены для вывода на бумагу числовой, текстовой и графической информации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pPr>
              <a:lnSpc>
                <a:spcPct val="80000"/>
              </a:lnSpc>
              <a:buNone/>
            </a:pPr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По своему принципу действия принтеры делятся на: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i="1" u="sng" dirty="0" smtClean="0">
                <a:solidFill>
                  <a:schemeClr val="accent1">
                    <a:lumMod val="75000"/>
                  </a:schemeClr>
                </a:solidFill>
              </a:rPr>
              <a:t>Матричные </a:t>
            </a:r>
            <a:r>
              <a:rPr lang="ru-RU" sz="1800" b="1" i="1" u="sng" dirty="0" smtClean="0">
                <a:solidFill>
                  <a:schemeClr val="accent1">
                    <a:lumMod val="75000"/>
                  </a:schemeClr>
                </a:solidFill>
              </a:rPr>
              <a:t>принтеры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- относятся к ударным печатающим устройствам, т. к. изображение формируется с помощью иголок, ударяющих по бумаге через красящую ленту. 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b="1" i="1" u="sng" dirty="0" smtClean="0">
                <a:solidFill>
                  <a:schemeClr val="accent1">
                    <a:lumMod val="75000"/>
                  </a:schemeClr>
                </a:solidFill>
              </a:rPr>
              <a:t>Струйные принтеры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относятся к безударным устройствам, т.к. головка печатающего устройства не касается бумаги. 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b="1" i="1" u="sng" dirty="0" smtClean="0">
                <a:solidFill>
                  <a:schemeClr val="accent1">
                    <a:lumMod val="75000"/>
                  </a:schemeClr>
                </a:solidFill>
              </a:rPr>
              <a:t>Лазерные принтеры</a:t>
            </a:r>
            <a:r>
              <a:rPr lang="ru-RU" sz="1800" i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- для формирования изображения используют лазерный луч. С помощью систем линз тонкий луч лазера формирует скрытое электронное изображение на светочувствительном барабане. </a:t>
            </a:r>
          </a:p>
          <a:p>
            <a:pPr eaLnBrk="1" hangingPunct="1">
              <a:lnSpc>
                <a:spcPct val="80000"/>
              </a:lnSpc>
            </a:pPr>
            <a:endParaRPr lang="ru-RU" sz="1400" dirty="0" smtClean="0"/>
          </a:p>
        </p:txBody>
      </p:sp>
      <p:pic>
        <p:nvPicPr>
          <p:cNvPr id="28676" name="Picture 21" descr="D:\Documents and Settings\Администратор\Рабочий стол\imgыыыы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762499"/>
            <a:ext cx="2357454" cy="191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22" descr="D:\Documents and Settings\Администратор\Рабочий стол\iыфыфыmg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2714620"/>
            <a:ext cx="2428892" cy="218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23" descr="D:\Documents and Settings\Администратор\Рабочий стол\iффффффmg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785794"/>
            <a:ext cx="2643206" cy="20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50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Принтеры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2014-11-11T08:48:18Z</dcterms:created>
  <dcterms:modified xsi:type="dcterms:W3CDTF">2014-11-11T08:57:06Z</dcterms:modified>
</cp:coreProperties>
</file>