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7" r:id="rId3"/>
    <p:sldId id="268" r:id="rId4"/>
    <p:sldId id="258" r:id="rId5"/>
    <p:sldId id="266" r:id="rId6"/>
    <p:sldId id="261" r:id="rId7"/>
    <p:sldId id="262" r:id="rId8"/>
    <p:sldId id="263" r:id="rId9"/>
    <p:sldId id="264" r:id="rId10"/>
    <p:sldId id="265" r:id="rId11"/>
    <p:sldId id="260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036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92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&#1055;&#1088;&#1080;&#1085;&#1090;&#1077;&#1088;&#1099;.ppt" TargetMode="External"/><Relationship Id="rId7" Type="http://schemas.openxmlformats.org/officeDocument/2006/relationships/image" Target="../media/image8.png"/><Relationship Id="rId2" Type="http://schemas.openxmlformats.org/officeDocument/2006/relationships/hyperlink" Target="&#1089;&#1082;&#1072;&#1085;&#1077;&#1088;.ppt" TargetMode="External"/><Relationship Id="rId1" Type="http://schemas.openxmlformats.org/officeDocument/2006/relationships/hyperlink" Target="&#1059;&#1089;&#1090;&#1088;&#1086;&#1081;&#1089;&#1090;&#1074;&#1072;%20&#1074;&#1074;&#1086;&#1076;&#1072;%20&#1080;&#1085;&#1092;&#1086;&#1088;&#1084;&#1072;&#1094;&#1080;&#1080;_&#1082;&#1083;&#1072;&#1074;&#1080;&#1072;&#1090;&#1091;&#1088;&#1072;.ppt" TargetMode="External"/><Relationship Id="rId6" Type="http://schemas.openxmlformats.org/officeDocument/2006/relationships/image" Target="../media/image7.png"/><Relationship Id="rId5" Type="http://schemas.openxmlformats.org/officeDocument/2006/relationships/hyperlink" Target="&#1042;&#1085;&#1077;&#1096;&#1085;&#1103;&#1103;%20&#1087;&#1072;&#1084;&#1103;&#1090;&#1100;_&#1055;&#1050;.ppt" TargetMode="External"/><Relationship Id="rId4" Type="http://schemas.openxmlformats.org/officeDocument/2006/relationships/hyperlink" Target="&#1059;&#1089;&#1090;&#1088;&#1086;&#1081;&#1089;&#1090;&#1074;&#1072;%20&#1093;&#1088;&#1072;&#1085;&#1077;&#1085;&#1080;&#1103;%20&#1080;&#1085;&#1092;&#1086;&#1088;&#1084;&#1072;&#1094;&#1080;&#1080;.ppt" TargetMode="Externa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slide" Target="../slides/slide9.xml"/><Relationship Id="rId1" Type="http://schemas.openxmlformats.org/officeDocument/2006/relationships/slide" Target="../slides/slide8.xml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7.png"/><Relationship Id="rId7" Type="http://schemas.openxmlformats.org/officeDocument/2006/relationships/hyperlink" Target="&#1042;&#1085;&#1077;&#1096;&#1085;&#1103;&#1103;%20&#1087;&#1072;&#1084;&#1103;&#1090;&#1100;_&#1055;&#1050;.ppt" TargetMode="External"/><Relationship Id="rId2" Type="http://schemas.openxmlformats.org/officeDocument/2006/relationships/hyperlink" Target="&#1089;&#1082;&#1072;&#1085;&#1077;&#1088;.ppt" TargetMode="External"/><Relationship Id="rId1" Type="http://schemas.openxmlformats.org/officeDocument/2006/relationships/hyperlink" Target="&#1059;&#1089;&#1090;&#1088;&#1086;&#1081;&#1089;&#1090;&#1074;&#1072;%20&#1074;&#1074;&#1086;&#1076;&#1072;%20&#1080;&#1085;&#1092;&#1086;&#1088;&#1084;&#1072;&#1094;&#1080;&#1080;_&#1082;&#1083;&#1072;&#1074;&#1080;&#1072;&#1090;&#1091;&#1088;&#1072;.ppt" TargetMode="External"/><Relationship Id="rId6" Type="http://schemas.openxmlformats.org/officeDocument/2006/relationships/hyperlink" Target="&#1059;&#1089;&#1090;&#1088;&#1086;&#1081;&#1089;&#1090;&#1074;&#1072;%20&#1093;&#1088;&#1072;&#1085;&#1077;&#1085;&#1080;&#1103;%20&#1080;&#1085;&#1092;&#1086;&#1088;&#1084;&#1072;&#1094;&#1080;&#1080;.ppt" TargetMode="External"/><Relationship Id="rId5" Type="http://schemas.openxmlformats.org/officeDocument/2006/relationships/image" Target="../media/image8.png"/><Relationship Id="rId4" Type="http://schemas.openxmlformats.org/officeDocument/2006/relationships/hyperlink" Target="&#1055;&#1088;&#1080;&#1085;&#1090;&#1077;&#1088;&#1099;.ppt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657B16-8D2B-4210-A134-C0E38E69B8EE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55AEF5A-DA69-455E-A87C-7A5D3D3279B9}">
      <dgm:prSet phldrT="[Текст]" custT="1"/>
      <dgm:spPr/>
      <dgm:t>
        <a:bodyPr/>
        <a:lstStyle/>
        <a:p>
          <a:r>
            <a:rPr lang="ru-RU" sz="2400" b="1" dirty="0" smtClean="0"/>
            <a:t>Устройства ввода информации</a:t>
          </a:r>
          <a:endParaRPr lang="ru-RU" sz="2400" b="1" dirty="0"/>
        </a:p>
      </dgm:t>
    </dgm:pt>
    <dgm:pt modelId="{7E47A081-8A4B-4CC7-8FAC-8C9443765277}" type="parTrans" cxnId="{170ED05F-1B6D-41EA-9B0D-D278740B5CFA}">
      <dgm:prSet/>
      <dgm:spPr/>
      <dgm:t>
        <a:bodyPr/>
        <a:lstStyle/>
        <a:p>
          <a:endParaRPr lang="ru-RU"/>
        </a:p>
      </dgm:t>
    </dgm:pt>
    <dgm:pt modelId="{4EA73E26-D9BC-4870-A9E4-764FC6BDE1A7}" type="sibTrans" cxnId="{170ED05F-1B6D-41EA-9B0D-D278740B5CFA}">
      <dgm:prSet/>
      <dgm:spPr/>
      <dgm:t>
        <a:bodyPr/>
        <a:lstStyle/>
        <a:p>
          <a:endParaRPr lang="ru-RU"/>
        </a:p>
      </dgm:t>
    </dgm:pt>
    <dgm:pt modelId="{D4C9CB2B-0857-4F8C-8BEA-F04029D17E35}">
      <dgm:prSet phldrT="[Текст]" custT="1"/>
      <dgm:spPr/>
      <dgm:t>
        <a:bodyPr/>
        <a:lstStyle/>
        <a:p>
          <a:r>
            <a:rPr lang="ru-RU" sz="1800" b="1" dirty="0" smtClean="0">
              <a:hlinkClick xmlns:r="http://schemas.openxmlformats.org/officeDocument/2006/relationships" r:id="rId1" action="ppaction://hlinkpres?slideindex=1&amp;slidetitle="/>
            </a:rPr>
            <a:t>клавиатура</a:t>
          </a:r>
          <a:endParaRPr lang="ru-RU" sz="1800" b="1" dirty="0"/>
        </a:p>
      </dgm:t>
    </dgm:pt>
    <dgm:pt modelId="{D6A1B964-A9C3-468C-AB28-FC43BFD5C407}" type="parTrans" cxnId="{88103C45-A58D-4491-9930-87FE59087DF8}">
      <dgm:prSet/>
      <dgm:spPr/>
      <dgm:t>
        <a:bodyPr/>
        <a:lstStyle/>
        <a:p>
          <a:endParaRPr lang="ru-RU"/>
        </a:p>
      </dgm:t>
    </dgm:pt>
    <dgm:pt modelId="{188FF53A-7BD7-4D29-BD28-3BBDE1340BC0}" type="sibTrans" cxnId="{88103C45-A58D-4491-9930-87FE59087DF8}">
      <dgm:prSet/>
      <dgm:spPr/>
      <dgm:t>
        <a:bodyPr/>
        <a:lstStyle/>
        <a:p>
          <a:endParaRPr lang="ru-RU"/>
        </a:p>
      </dgm:t>
    </dgm:pt>
    <dgm:pt modelId="{7E665912-3EB4-4451-B6FE-A4A25D09FC96}">
      <dgm:prSet phldrT="[Текст]" custT="1"/>
      <dgm:spPr/>
      <dgm:t>
        <a:bodyPr/>
        <a:lstStyle/>
        <a:p>
          <a:r>
            <a:rPr lang="ru-RU" sz="1800" b="1" dirty="0" smtClean="0">
              <a:hlinkClick xmlns:r="http://schemas.openxmlformats.org/officeDocument/2006/relationships" r:id="rId2" action="ppaction://hlinkpres?slideindex=1&amp;slidetitle="/>
            </a:rPr>
            <a:t>сканер</a:t>
          </a:r>
          <a:endParaRPr lang="ru-RU" sz="1800" b="1" dirty="0"/>
        </a:p>
      </dgm:t>
    </dgm:pt>
    <dgm:pt modelId="{11C7B99A-86CA-46F0-8BFB-9EC5E36A5526}" type="parTrans" cxnId="{76C4A93F-188C-478F-ABB2-362D353E7248}">
      <dgm:prSet/>
      <dgm:spPr/>
      <dgm:t>
        <a:bodyPr/>
        <a:lstStyle/>
        <a:p>
          <a:endParaRPr lang="ru-RU"/>
        </a:p>
      </dgm:t>
    </dgm:pt>
    <dgm:pt modelId="{FF992425-5427-4A95-B96C-68A3E8FE91CC}" type="sibTrans" cxnId="{76C4A93F-188C-478F-ABB2-362D353E7248}">
      <dgm:prSet/>
      <dgm:spPr/>
      <dgm:t>
        <a:bodyPr/>
        <a:lstStyle/>
        <a:p>
          <a:endParaRPr lang="ru-RU"/>
        </a:p>
      </dgm:t>
    </dgm:pt>
    <dgm:pt modelId="{57ACFC13-0CFA-40A9-9164-EFDFCB00E896}">
      <dgm:prSet phldrT="[Текст]" custT="1"/>
      <dgm:spPr/>
      <dgm:t>
        <a:bodyPr/>
        <a:lstStyle/>
        <a:p>
          <a:r>
            <a:rPr lang="ru-RU" sz="2400" b="1" dirty="0" smtClean="0"/>
            <a:t>Устройства вывода информации</a:t>
          </a:r>
          <a:endParaRPr lang="ru-RU" sz="2400" b="1" dirty="0"/>
        </a:p>
      </dgm:t>
    </dgm:pt>
    <dgm:pt modelId="{B3C8549F-5056-48CA-B53C-A390D7D0AF7D}" type="parTrans" cxnId="{13C2DC45-33B1-4981-9050-FFE165E50321}">
      <dgm:prSet/>
      <dgm:spPr/>
      <dgm:t>
        <a:bodyPr/>
        <a:lstStyle/>
        <a:p>
          <a:endParaRPr lang="ru-RU"/>
        </a:p>
      </dgm:t>
    </dgm:pt>
    <dgm:pt modelId="{26F8F0C4-4FC0-44CE-86EB-DF80547A154C}" type="sibTrans" cxnId="{13C2DC45-33B1-4981-9050-FFE165E50321}">
      <dgm:prSet/>
      <dgm:spPr/>
      <dgm:t>
        <a:bodyPr/>
        <a:lstStyle/>
        <a:p>
          <a:endParaRPr lang="ru-RU"/>
        </a:p>
      </dgm:t>
    </dgm:pt>
    <dgm:pt modelId="{C9D6B3C5-5D61-4E1B-9555-C5041A618765}">
      <dgm:prSet phldrT="[Текст]" custT="1"/>
      <dgm:spPr/>
      <dgm:t>
        <a:bodyPr/>
        <a:lstStyle/>
        <a:p>
          <a:r>
            <a:rPr lang="ru-RU" sz="1800" b="1" dirty="0" smtClean="0">
              <a:hlinkClick xmlns:r="http://schemas.openxmlformats.org/officeDocument/2006/relationships" r:id="rId3" action="ppaction://hlinkpres?slideindex=1&amp;slidetitle="/>
            </a:rPr>
            <a:t>принтер</a:t>
          </a:r>
          <a:endParaRPr lang="ru-RU" sz="1800" b="1" dirty="0"/>
        </a:p>
      </dgm:t>
    </dgm:pt>
    <dgm:pt modelId="{46BB7E61-79BA-426C-882B-D61B04FBD6BF}" type="parTrans" cxnId="{07833545-98C3-4DDA-8F0C-2F2D63A78ABF}">
      <dgm:prSet/>
      <dgm:spPr/>
      <dgm:t>
        <a:bodyPr/>
        <a:lstStyle/>
        <a:p>
          <a:endParaRPr lang="ru-RU"/>
        </a:p>
      </dgm:t>
    </dgm:pt>
    <dgm:pt modelId="{9027C0EE-740A-486F-893F-A1CF1FC2BA25}" type="sibTrans" cxnId="{07833545-98C3-4DDA-8F0C-2F2D63A78ABF}">
      <dgm:prSet/>
      <dgm:spPr/>
      <dgm:t>
        <a:bodyPr/>
        <a:lstStyle/>
        <a:p>
          <a:endParaRPr lang="ru-RU"/>
        </a:p>
      </dgm:t>
    </dgm:pt>
    <dgm:pt modelId="{F4822A3F-44BE-4778-8C82-1FD57CF93B79}">
      <dgm:prSet phldrT="[Текст]"/>
      <dgm:spPr/>
      <dgm:t>
        <a:bodyPr/>
        <a:lstStyle/>
        <a:p>
          <a:r>
            <a:rPr lang="ru-RU" sz="1800" b="1" dirty="0" smtClean="0"/>
            <a:t>0</a:t>
          </a:r>
          <a:endParaRPr lang="ru-RU" sz="1800" b="1" dirty="0"/>
        </a:p>
      </dgm:t>
    </dgm:pt>
    <dgm:pt modelId="{C9D0680B-9A9C-4433-B60E-0B34969B9E76}" type="parTrans" cxnId="{0334D83D-4B81-4CB0-8AB8-20C0D405E369}">
      <dgm:prSet/>
      <dgm:spPr/>
      <dgm:t>
        <a:bodyPr/>
        <a:lstStyle/>
        <a:p>
          <a:endParaRPr lang="ru-RU"/>
        </a:p>
      </dgm:t>
    </dgm:pt>
    <dgm:pt modelId="{9533EA8C-0E01-421A-8FC5-83C898BF8EB1}" type="sibTrans" cxnId="{0334D83D-4B81-4CB0-8AB8-20C0D405E369}">
      <dgm:prSet/>
      <dgm:spPr/>
      <dgm:t>
        <a:bodyPr/>
        <a:lstStyle/>
        <a:p>
          <a:endParaRPr lang="ru-RU"/>
        </a:p>
      </dgm:t>
    </dgm:pt>
    <dgm:pt modelId="{45858FF3-3306-49F4-90A0-934277894DEC}">
      <dgm:prSet phldrT="[Текст]" custT="1"/>
      <dgm:spPr/>
      <dgm:t>
        <a:bodyPr/>
        <a:lstStyle/>
        <a:p>
          <a:r>
            <a:rPr lang="ru-RU" sz="2400" b="1" dirty="0" smtClean="0"/>
            <a:t>Устройства хранения информации</a:t>
          </a:r>
          <a:endParaRPr lang="ru-RU" sz="2400" b="1" dirty="0"/>
        </a:p>
      </dgm:t>
    </dgm:pt>
    <dgm:pt modelId="{0F34C349-5DBB-4EF3-B105-74681A8ADDDC}" type="parTrans" cxnId="{1FC94A22-1F5D-4837-B727-78E1621D39F4}">
      <dgm:prSet/>
      <dgm:spPr/>
      <dgm:t>
        <a:bodyPr/>
        <a:lstStyle/>
        <a:p>
          <a:endParaRPr lang="ru-RU"/>
        </a:p>
      </dgm:t>
    </dgm:pt>
    <dgm:pt modelId="{146F7978-2983-4DE8-8139-4D1E3144E6D5}" type="sibTrans" cxnId="{1FC94A22-1F5D-4837-B727-78E1621D39F4}">
      <dgm:prSet/>
      <dgm:spPr/>
      <dgm:t>
        <a:bodyPr/>
        <a:lstStyle/>
        <a:p>
          <a:endParaRPr lang="ru-RU"/>
        </a:p>
      </dgm:t>
    </dgm:pt>
    <dgm:pt modelId="{AF75321A-F337-4610-86A2-D41DFF1D1ED9}">
      <dgm:prSet phldrT="[Текст]" custT="1"/>
      <dgm:spPr/>
      <dgm:t>
        <a:bodyPr/>
        <a:lstStyle/>
        <a:p>
          <a:r>
            <a:rPr lang="ru-RU" sz="1800" b="1" dirty="0" smtClean="0">
              <a:hlinkClick xmlns:r="http://schemas.openxmlformats.org/officeDocument/2006/relationships" r:id="rId4" action="ppaction://hlinkpres?slideindex=1&amp;slidetitle="/>
            </a:rPr>
            <a:t>Оперативная память</a:t>
          </a:r>
          <a:endParaRPr lang="ru-RU" sz="1800" b="1" dirty="0"/>
        </a:p>
      </dgm:t>
    </dgm:pt>
    <dgm:pt modelId="{1CE40B18-5262-4E44-8FBD-F49611802E3E}" type="parTrans" cxnId="{60017D7B-D979-43FA-A317-53A821CB5C9F}">
      <dgm:prSet/>
      <dgm:spPr/>
      <dgm:t>
        <a:bodyPr/>
        <a:lstStyle/>
        <a:p>
          <a:endParaRPr lang="ru-RU"/>
        </a:p>
      </dgm:t>
    </dgm:pt>
    <dgm:pt modelId="{8F1F31B2-35B0-409D-B877-E75B9437D1FB}" type="sibTrans" cxnId="{60017D7B-D979-43FA-A317-53A821CB5C9F}">
      <dgm:prSet/>
      <dgm:spPr/>
      <dgm:t>
        <a:bodyPr/>
        <a:lstStyle/>
        <a:p>
          <a:endParaRPr lang="ru-RU"/>
        </a:p>
      </dgm:t>
    </dgm:pt>
    <dgm:pt modelId="{5A662A9C-E06B-47A0-9E53-AD8950119B52}">
      <dgm:prSet phldrT="[Текст]" custT="1"/>
      <dgm:spPr/>
      <dgm:t>
        <a:bodyPr/>
        <a:lstStyle/>
        <a:p>
          <a:r>
            <a:rPr lang="ru-RU" sz="1800" b="1" dirty="0" smtClean="0"/>
            <a:t>Постоянная память</a:t>
          </a:r>
          <a:endParaRPr lang="ru-RU" sz="1800" b="1" dirty="0"/>
        </a:p>
      </dgm:t>
    </dgm:pt>
    <dgm:pt modelId="{8EC5A8C4-514F-4213-9EAF-E05C24D67C42}" type="parTrans" cxnId="{5F224E78-40C0-4F9C-B704-938447509ED3}">
      <dgm:prSet/>
      <dgm:spPr/>
      <dgm:t>
        <a:bodyPr/>
        <a:lstStyle/>
        <a:p>
          <a:endParaRPr lang="ru-RU"/>
        </a:p>
      </dgm:t>
    </dgm:pt>
    <dgm:pt modelId="{F3C45F2B-B9B6-45C4-AC46-407F1CB6DBEC}" type="sibTrans" cxnId="{5F224E78-40C0-4F9C-B704-938447509ED3}">
      <dgm:prSet/>
      <dgm:spPr/>
      <dgm:t>
        <a:bodyPr/>
        <a:lstStyle/>
        <a:p>
          <a:endParaRPr lang="ru-RU"/>
        </a:p>
      </dgm:t>
    </dgm:pt>
    <dgm:pt modelId="{AD2372F3-0B40-4891-9F47-F7A96B7F1309}">
      <dgm:prSet phldrT="[Текст]" custT="1"/>
      <dgm:spPr/>
      <dgm:t>
        <a:bodyPr/>
        <a:lstStyle/>
        <a:p>
          <a:r>
            <a:rPr lang="ru-RU" sz="1800" b="1" dirty="0" smtClean="0">
              <a:hlinkClick xmlns:r="http://schemas.openxmlformats.org/officeDocument/2006/relationships" r:id="rId5" action="ppaction://hlinkpres?slideindex=1&amp;slidetitle="/>
            </a:rPr>
            <a:t>Память на магнитных и оптических носителях</a:t>
          </a:r>
          <a:endParaRPr lang="ru-RU" sz="1800" b="1" dirty="0"/>
        </a:p>
      </dgm:t>
    </dgm:pt>
    <dgm:pt modelId="{39A4A5DC-3B5A-4086-A8E9-7EB74CB95EC7}" type="parTrans" cxnId="{FEB83EAC-88FE-481C-B793-47219CE02EA1}">
      <dgm:prSet/>
      <dgm:spPr/>
      <dgm:t>
        <a:bodyPr/>
        <a:lstStyle/>
        <a:p>
          <a:endParaRPr lang="ru-RU"/>
        </a:p>
      </dgm:t>
    </dgm:pt>
    <dgm:pt modelId="{B26FA3BE-DDEF-4588-82AF-80DDBFA34E24}" type="sibTrans" cxnId="{FEB83EAC-88FE-481C-B793-47219CE02EA1}">
      <dgm:prSet/>
      <dgm:spPr/>
      <dgm:t>
        <a:bodyPr/>
        <a:lstStyle/>
        <a:p>
          <a:endParaRPr lang="ru-RU"/>
        </a:p>
      </dgm:t>
    </dgm:pt>
    <dgm:pt modelId="{B5F9A1D5-6FBC-4F84-BB12-9CE17A3005CC}" type="pres">
      <dgm:prSet presAssocID="{3D657B16-8D2B-4210-A134-C0E38E69B8EE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0853FDE-27BE-4A58-8215-C143BEB28CF5}" type="pres">
      <dgm:prSet presAssocID="{D55AEF5A-DA69-455E-A87C-7A5D3D3279B9}" presName="comp" presStyleCnt="0"/>
      <dgm:spPr/>
    </dgm:pt>
    <dgm:pt modelId="{202DF335-ACAC-4D5D-B38E-8F7D5CBA2C95}" type="pres">
      <dgm:prSet presAssocID="{D55AEF5A-DA69-455E-A87C-7A5D3D3279B9}" presName="box" presStyleLbl="node1" presStyleIdx="0" presStyleCnt="3" custLinFactNeighborX="-8594"/>
      <dgm:spPr/>
      <dgm:t>
        <a:bodyPr/>
        <a:lstStyle/>
        <a:p>
          <a:endParaRPr lang="ru-RU"/>
        </a:p>
      </dgm:t>
    </dgm:pt>
    <dgm:pt modelId="{97B0173C-3844-4C7E-94A2-DB54F6ED1451}" type="pres">
      <dgm:prSet presAssocID="{D55AEF5A-DA69-455E-A87C-7A5D3D3279B9}" presName="img" presStyleLbl="fgImgPlace1" presStyleIdx="0" presStyleCnt="3"/>
      <dgm:spPr>
        <a:blipFill rotWithShape="0">
          <a:blip xmlns:r="http://schemas.openxmlformats.org/officeDocument/2006/relationships" r:embed="rId6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231F7B7B-4091-4E63-9186-1C3515EE553E}" type="pres">
      <dgm:prSet presAssocID="{D55AEF5A-DA69-455E-A87C-7A5D3D3279B9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AA4F33-ABD0-4040-912F-DAA88D82F0B7}" type="pres">
      <dgm:prSet presAssocID="{4EA73E26-D9BC-4870-A9E4-764FC6BDE1A7}" presName="spacer" presStyleCnt="0"/>
      <dgm:spPr/>
    </dgm:pt>
    <dgm:pt modelId="{7F83637A-A578-466B-9E82-6A65B9491886}" type="pres">
      <dgm:prSet presAssocID="{57ACFC13-0CFA-40A9-9164-EFDFCB00E896}" presName="comp" presStyleCnt="0"/>
      <dgm:spPr/>
    </dgm:pt>
    <dgm:pt modelId="{F37DE2FF-63AC-4A1D-9621-9DD79AB0068B}" type="pres">
      <dgm:prSet presAssocID="{57ACFC13-0CFA-40A9-9164-EFDFCB00E896}" presName="box" presStyleLbl="node1" presStyleIdx="1" presStyleCnt="3" custLinFactNeighborY="-7436"/>
      <dgm:spPr/>
      <dgm:t>
        <a:bodyPr/>
        <a:lstStyle/>
        <a:p>
          <a:endParaRPr lang="ru-RU"/>
        </a:p>
      </dgm:t>
    </dgm:pt>
    <dgm:pt modelId="{D39343C8-CED5-4293-9CFA-81BECBC111CC}" type="pres">
      <dgm:prSet presAssocID="{57ACFC13-0CFA-40A9-9164-EFDFCB00E896}" presName="img" presStyleLbl="fgImgPlace1" presStyleIdx="1" presStyleCnt="3"/>
      <dgm:spPr>
        <a:blipFill rotWithShape="0">
          <a:blip xmlns:r="http://schemas.openxmlformats.org/officeDocument/2006/relationships" r:embed="rId7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7B4466D7-E20C-487D-808B-3EB38B93FCC3}" type="pres">
      <dgm:prSet presAssocID="{57ACFC13-0CFA-40A9-9164-EFDFCB00E896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DBB205-3FDA-4F7D-9B61-B5A3136FFA3E}" type="pres">
      <dgm:prSet presAssocID="{26F8F0C4-4FC0-44CE-86EB-DF80547A154C}" presName="spacer" presStyleCnt="0"/>
      <dgm:spPr/>
    </dgm:pt>
    <dgm:pt modelId="{9C7998A1-22BD-46B6-AF29-B20DD1DC1483}" type="pres">
      <dgm:prSet presAssocID="{45858FF3-3306-49F4-90A0-934277894DEC}" presName="comp" presStyleCnt="0"/>
      <dgm:spPr/>
    </dgm:pt>
    <dgm:pt modelId="{0372C69A-57B3-4B5D-8F86-6FBB39F4F2FB}" type="pres">
      <dgm:prSet presAssocID="{45858FF3-3306-49F4-90A0-934277894DEC}" presName="box" presStyleLbl="node1" presStyleIdx="2" presStyleCnt="3" custLinFactNeighborX="909" custLinFactNeighborY="-14872"/>
      <dgm:spPr/>
      <dgm:t>
        <a:bodyPr/>
        <a:lstStyle/>
        <a:p>
          <a:endParaRPr lang="ru-RU"/>
        </a:p>
      </dgm:t>
    </dgm:pt>
    <dgm:pt modelId="{E96A4163-578B-44FD-832C-F287F3362AF1}" type="pres">
      <dgm:prSet presAssocID="{45858FF3-3306-49F4-90A0-934277894DEC}" presName="img" presStyleLbl="fgImgPlace1" presStyleIdx="2" presStyleCnt="3"/>
      <dgm:spPr>
        <a:blipFill rotWithShape="0">
          <a:blip xmlns:r="http://schemas.openxmlformats.org/officeDocument/2006/relationships" r:embed="rId8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E33F8CC1-FBEF-4F2C-8D75-5B4ABA0642DB}" type="pres">
      <dgm:prSet presAssocID="{45858FF3-3306-49F4-90A0-934277894DEC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3D3E1CE-F2F4-435C-B587-EF437F5E49A7}" type="presOf" srcId="{3D657B16-8D2B-4210-A134-C0E38E69B8EE}" destId="{B5F9A1D5-6FBC-4F84-BB12-9CE17A3005CC}" srcOrd="0" destOrd="0" presId="urn:microsoft.com/office/officeart/2005/8/layout/vList4"/>
    <dgm:cxn modelId="{DCCAFF97-1E53-4739-91C2-D978C8096469}" type="presOf" srcId="{D4C9CB2B-0857-4F8C-8BEA-F04029D17E35}" destId="{231F7B7B-4091-4E63-9186-1C3515EE553E}" srcOrd="1" destOrd="1" presId="urn:microsoft.com/office/officeart/2005/8/layout/vList4"/>
    <dgm:cxn modelId="{49A54C4C-6BA7-4020-8E0B-96AB7BB5FC21}" type="presOf" srcId="{7E665912-3EB4-4451-B6FE-A4A25D09FC96}" destId="{231F7B7B-4091-4E63-9186-1C3515EE553E}" srcOrd="1" destOrd="2" presId="urn:microsoft.com/office/officeart/2005/8/layout/vList4"/>
    <dgm:cxn modelId="{FEB83EAC-88FE-481C-B793-47219CE02EA1}" srcId="{45858FF3-3306-49F4-90A0-934277894DEC}" destId="{AD2372F3-0B40-4891-9F47-F7A96B7F1309}" srcOrd="2" destOrd="0" parTransId="{39A4A5DC-3B5A-4086-A8E9-7EB74CB95EC7}" sibTransId="{B26FA3BE-DDEF-4588-82AF-80DDBFA34E24}"/>
    <dgm:cxn modelId="{CBD09063-B156-4A5C-9433-5EE1B775DB12}" type="presOf" srcId="{57ACFC13-0CFA-40A9-9164-EFDFCB00E896}" destId="{7B4466D7-E20C-487D-808B-3EB38B93FCC3}" srcOrd="1" destOrd="0" presId="urn:microsoft.com/office/officeart/2005/8/layout/vList4"/>
    <dgm:cxn modelId="{FDDF76BA-D68B-47A2-B7E0-7FAA71321B39}" type="presOf" srcId="{C9D6B3C5-5D61-4E1B-9555-C5041A618765}" destId="{F37DE2FF-63AC-4A1D-9621-9DD79AB0068B}" srcOrd="0" destOrd="1" presId="urn:microsoft.com/office/officeart/2005/8/layout/vList4"/>
    <dgm:cxn modelId="{7D3ECBE0-8517-4F9D-8573-E3FD33D254B9}" type="presOf" srcId="{F4822A3F-44BE-4778-8C82-1FD57CF93B79}" destId="{7B4466D7-E20C-487D-808B-3EB38B93FCC3}" srcOrd="1" destOrd="2" presId="urn:microsoft.com/office/officeart/2005/8/layout/vList4"/>
    <dgm:cxn modelId="{76C4A93F-188C-478F-ABB2-362D353E7248}" srcId="{D55AEF5A-DA69-455E-A87C-7A5D3D3279B9}" destId="{7E665912-3EB4-4451-B6FE-A4A25D09FC96}" srcOrd="1" destOrd="0" parTransId="{11C7B99A-86CA-46F0-8BFB-9EC5E36A5526}" sibTransId="{FF992425-5427-4A95-B96C-68A3E8FE91CC}"/>
    <dgm:cxn modelId="{60017D7B-D979-43FA-A317-53A821CB5C9F}" srcId="{45858FF3-3306-49F4-90A0-934277894DEC}" destId="{AF75321A-F337-4610-86A2-D41DFF1D1ED9}" srcOrd="0" destOrd="0" parTransId="{1CE40B18-5262-4E44-8FBD-F49611802E3E}" sibTransId="{8F1F31B2-35B0-409D-B877-E75B9437D1FB}"/>
    <dgm:cxn modelId="{13C2DC45-33B1-4981-9050-FFE165E50321}" srcId="{3D657B16-8D2B-4210-A134-C0E38E69B8EE}" destId="{57ACFC13-0CFA-40A9-9164-EFDFCB00E896}" srcOrd="1" destOrd="0" parTransId="{B3C8549F-5056-48CA-B53C-A390D7D0AF7D}" sibTransId="{26F8F0C4-4FC0-44CE-86EB-DF80547A154C}"/>
    <dgm:cxn modelId="{012F3CA3-9CAF-4D05-B411-FAA43CE53CB7}" type="presOf" srcId="{D55AEF5A-DA69-455E-A87C-7A5D3D3279B9}" destId="{231F7B7B-4091-4E63-9186-1C3515EE553E}" srcOrd="1" destOrd="0" presId="urn:microsoft.com/office/officeart/2005/8/layout/vList4"/>
    <dgm:cxn modelId="{5F224E78-40C0-4F9C-B704-938447509ED3}" srcId="{45858FF3-3306-49F4-90A0-934277894DEC}" destId="{5A662A9C-E06B-47A0-9E53-AD8950119B52}" srcOrd="1" destOrd="0" parTransId="{8EC5A8C4-514F-4213-9EAF-E05C24D67C42}" sibTransId="{F3C45F2B-B9B6-45C4-AC46-407F1CB6DBEC}"/>
    <dgm:cxn modelId="{CD4B4A45-EF36-4EA3-9CDF-FC718FC93D01}" type="presOf" srcId="{D55AEF5A-DA69-455E-A87C-7A5D3D3279B9}" destId="{202DF335-ACAC-4D5D-B38E-8F7D5CBA2C95}" srcOrd="0" destOrd="0" presId="urn:microsoft.com/office/officeart/2005/8/layout/vList4"/>
    <dgm:cxn modelId="{F7FFEC3D-08EF-435A-A1FA-A564771E477C}" type="presOf" srcId="{AF75321A-F337-4610-86A2-D41DFF1D1ED9}" destId="{E33F8CC1-FBEF-4F2C-8D75-5B4ABA0642DB}" srcOrd="1" destOrd="1" presId="urn:microsoft.com/office/officeart/2005/8/layout/vList4"/>
    <dgm:cxn modelId="{1A48ED1E-0D65-4D04-925E-09C5DF6EE9E8}" type="presOf" srcId="{AD2372F3-0B40-4891-9F47-F7A96B7F1309}" destId="{E33F8CC1-FBEF-4F2C-8D75-5B4ABA0642DB}" srcOrd="1" destOrd="3" presId="urn:microsoft.com/office/officeart/2005/8/layout/vList4"/>
    <dgm:cxn modelId="{1FF0D43D-9436-4765-ABA8-E541F28BBCE7}" type="presOf" srcId="{45858FF3-3306-49F4-90A0-934277894DEC}" destId="{E33F8CC1-FBEF-4F2C-8D75-5B4ABA0642DB}" srcOrd="1" destOrd="0" presId="urn:microsoft.com/office/officeart/2005/8/layout/vList4"/>
    <dgm:cxn modelId="{BCEC532C-383B-47E0-8D2F-C4DD93F98FCC}" type="presOf" srcId="{AF75321A-F337-4610-86A2-D41DFF1D1ED9}" destId="{0372C69A-57B3-4B5D-8F86-6FBB39F4F2FB}" srcOrd="0" destOrd="1" presId="urn:microsoft.com/office/officeart/2005/8/layout/vList4"/>
    <dgm:cxn modelId="{07833545-98C3-4DDA-8F0C-2F2D63A78ABF}" srcId="{57ACFC13-0CFA-40A9-9164-EFDFCB00E896}" destId="{C9D6B3C5-5D61-4E1B-9555-C5041A618765}" srcOrd="0" destOrd="0" parTransId="{46BB7E61-79BA-426C-882B-D61B04FBD6BF}" sibTransId="{9027C0EE-740A-486F-893F-A1CF1FC2BA25}"/>
    <dgm:cxn modelId="{535AE857-68E6-40E3-BF73-E358309473B6}" type="presOf" srcId="{AD2372F3-0B40-4891-9F47-F7A96B7F1309}" destId="{0372C69A-57B3-4B5D-8F86-6FBB39F4F2FB}" srcOrd="0" destOrd="3" presId="urn:microsoft.com/office/officeart/2005/8/layout/vList4"/>
    <dgm:cxn modelId="{0334D83D-4B81-4CB0-8AB8-20C0D405E369}" srcId="{57ACFC13-0CFA-40A9-9164-EFDFCB00E896}" destId="{F4822A3F-44BE-4778-8C82-1FD57CF93B79}" srcOrd="1" destOrd="0" parTransId="{C9D0680B-9A9C-4433-B60E-0B34969B9E76}" sibTransId="{9533EA8C-0E01-421A-8FC5-83C898BF8EB1}"/>
    <dgm:cxn modelId="{C9D51CA5-CDB6-49AF-85C4-6E1DCDDCEB3C}" type="presOf" srcId="{C9D6B3C5-5D61-4E1B-9555-C5041A618765}" destId="{7B4466D7-E20C-487D-808B-3EB38B93FCC3}" srcOrd="1" destOrd="1" presId="urn:microsoft.com/office/officeart/2005/8/layout/vList4"/>
    <dgm:cxn modelId="{95DB1F3B-6F1D-4569-98BF-4D8B74EA0B2A}" type="presOf" srcId="{F4822A3F-44BE-4778-8C82-1FD57CF93B79}" destId="{F37DE2FF-63AC-4A1D-9621-9DD79AB0068B}" srcOrd="0" destOrd="2" presId="urn:microsoft.com/office/officeart/2005/8/layout/vList4"/>
    <dgm:cxn modelId="{A88B6CEC-AF26-46CD-A0E0-715DBB96C854}" type="presOf" srcId="{7E665912-3EB4-4451-B6FE-A4A25D09FC96}" destId="{202DF335-ACAC-4D5D-B38E-8F7D5CBA2C95}" srcOrd="0" destOrd="2" presId="urn:microsoft.com/office/officeart/2005/8/layout/vList4"/>
    <dgm:cxn modelId="{88103C45-A58D-4491-9930-87FE59087DF8}" srcId="{D55AEF5A-DA69-455E-A87C-7A5D3D3279B9}" destId="{D4C9CB2B-0857-4F8C-8BEA-F04029D17E35}" srcOrd="0" destOrd="0" parTransId="{D6A1B964-A9C3-468C-AB28-FC43BFD5C407}" sibTransId="{188FF53A-7BD7-4D29-BD28-3BBDE1340BC0}"/>
    <dgm:cxn modelId="{7B70DC2F-C3B9-42B0-A043-1C7710CA0557}" type="presOf" srcId="{45858FF3-3306-49F4-90A0-934277894DEC}" destId="{0372C69A-57B3-4B5D-8F86-6FBB39F4F2FB}" srcOrd="0" destOrd="0" presId="urn:microsoft.com/office/officeart/2005/8/layout/vList4"/>
    <dgm:cxn modelId="{170ED05F-1B6D-41EA-9B0D-D278740B5CFA}" srcId="{3D657B16-8D2B-4210-A134-C0E38E69B8EE}" destId="{D55AEF5A-DA69-455E-A87C-7A5D3D3279B9}" srcOrd="0" destOrd="0" parTransId="{7E47A081-8A4B-4CC7-8FAC-8C9443765277}" sibTransId="{4EA73E26-D9BC-4870-A9E4-764FC6BDE1A7}"/>
    <dgm:cxn modelId="{E741281B-C202-4220-8BE5-824485549245}" type="presOf" srcId="{5A662A9C-E06B-47A0-9E53-AD8950119B52}" destId="{E33F8CC1-FBEF-4F2C-8D75-5B4ABA0642DB}" srcOrd="1" destOrd="2" presId="urn:microsoft.com/office/officeart/2005/8/layout/vList4"/>
    <dgm:cxn modelId="{1FC94A22-1F5D-4837-B727-78E1621D39F4}" srcId="{3D657B16-8D2B-4210-A134-C0E38E69B8EE}" destId="{45858FF3-3306-49F4-90A0-934277894DEC}" srcOrd="2" destOrd="0" parTransId="{0F34C349-5DBB-4EF3-B105-74681A8ADDDC}" sibTransId="{146F7978-2983-4DE8-8139-4D1E3144E6D5}"/>
    <dgm:cxn modelId="{625B386D-F886-4225-88E6-D4700A8AC88E}" type="presOf" srcId="{5A662A9C-E06B-47A0-9E53-AD8950119B52}" destId="{0372C69A-57B3-4B5D-8F86-6FBB39F4F2FB}" srcOrd="0" destOrd="2" presId="urn:microsoft.com/office/officeart/2005/8/layout/vList4"/>
    <dgm:cxn modelId="{A1D3F2A9-52DA-4CA7-90AC-60A3E52D09AE}" type="presOf" srcId="{57ACFC13-0CFA-40A9-9164-EFDFCB00E896}" destId="{F37DE2FF-63AC-4A1D-9621-9DD79AB0068B}" srcOrd="0" destOrd="0" presId="urn:microsoft.com/office/officeart/2005/8/layout/vList4"/>
    <dgm:cxn modelId="{8F166C14-A7E6-4E11-9998-280A3093DDB3}" type="presOf" srcId="{D4C9CB2B-0857-4F8C-8BEA-F04029D17E35}" destId="{202DF335-ACAC-4D5D-B38E-8F7D5CBA2C95}" srcOrd="0" destOrd="1" presId="urn:microsoft.com/office/officeart/2005/8/layout/vList4"/>
    <dgm:cxn modelId="{35D160CE-FA37-4EA9-BC8E-B71BDD40A7CC}" type="presParOf" srcId="{B5F9A1D5-6FBC-4F84-BB12-9CE17A3005CC}" destId="{90853FDE-27BE-4A58-8215-C143BEB28CF5}" srcOrd="0" destOrd="0" presId="urn:microsoft.com/office/officeart/2005/8/layout/vList4"/>
    <dgm:cxn modelId="{82CDE46A-9B24-4EBE-A5D5-ECB0A5932647}" type="presParOf" srcId="{90853FDE-27BE-4A58-8215-C143BEB28CF5}" destId="{202DF335-ACAC-4D5D-B38E-8F7D5CBA2C95}" srcOrd="0" destOrd="0" presId="urn:microsoft.com/office/officeart/2005/8/layout/vList4"/>
    <dgm:cxn modelId="{83CE7576-2F67-4083-9C9D-BD7B23BAF66F}" type="presParOf" srcId="{90853FDE-27BE-4A58-8215-C143BEB28CF5}" destId="{97B0173C-3844-4C7E-94A2-DB54F6ED1451}" srcOrd="1" destOrd="0" presId="urn:microsoft.com/office/officeart/2005/8/layout/vList4"/>
    <dgm:cxn modelId="{086D4165-3BF2-449C-91D3-975DD99DFA41}" type="presParOf" srcId="{90853FDE-27BE-4A58-8215-C143BEB28CF5}" destId="{231F7B7B-4091-4E63-9186-1C3515EE553E}" srcOrd="2" destOrd="0" presId="urn:microsoft.com/office/officeart/2005/8/layout/vList4"/>
    <dgm:cxn modelId="{716E265A-950B-4635-98A4-114B68290E8B}" type="presParOf" srcId="{B5F9A1D5-6FBC-4F84-BB12-9CE17A3005CC}" destId="{C0AA4F33-ABD0-4040-912F-DAA88D82F0B7}" srcOrd="1" destOrd="0" presId="urn:microsoft.com/office/officeart/2005/8/layout/vList4"/>
    <dgm:cxn modelId="{59CD4AEF-4574-4736-BDE2-818B2F31773A}" type="presParOf" srcId="{B5F9A1D5-6FBC-4F84-BB12-9CE17A3005CC}" destId="{7F83637A-A578-466B-9E82-6A65B9491886}" srcOrd="2" destOrd="0" presId="urn:microsoft.com/office/officeart/2005/8/layout/vList4"/>
    <dgm:cxn modelId="{CE6308E1-2AF9-4D4E-BC51-9D67E34578E4}" type="presParOf" srcId="{7F83637A-A578-466B-9E82-6A65B9491886}" destId="{F37DE2FF-63AC-4A1D-9621-9DD79AB0068B}" srcOrd="0" destOrd="0" presId="urn:microsoft.com/office/officeart/2005/8/layout/vList4"/>
    <dgm:cxn modelId="{C3CE2CF6-3501-4B65-8391-5C3B8CA9AF80}" type="presParOf" srcId="{7F83637A-A578-466B-9E82-6A65B9491886}" destId="{D39343C8-CED5-4293-9CFA-81BECBC111CC}" srcOrd="1" destOrd="0" presId="urn:microsoft.com/office/officeart/2005/8/layout/vList4"/>
    <dgm:cxn modelId="{F43FAAEC-8701-4B65-A5C4-0BDCD36E921C}" type="presParOf" srcId="{7F83637A-A578-466B-9E82-6A65B9491886}" destId="{7B4466D7-E20C-487D-808B-3EB38B93FCC3}" srcOrd="2" destOrd="0" presId="urn:microsoft.com/office/officeart/2005/8/layout/vList4"/>
    <dgm:cxn modelId="{D74C222B-D71E-4EE5-9C43-33BC37597B57}" type="presParOf" srcId="{B5F9A1D5-6FBC-4F84-BB12-9CE17A3005CC}" destId="{1BDBB205-3FDA-4F7D-9B61-B5A3136FFA3E}" srcOrd="3" destOrd="0" presId="urn:microsoft.com/office/officeart/2005/8/layout/vList4"/>
    <dgm:cxn modelId="{2741BAAB-4540-44DC-ACEB-DD33F515959A}" type="presParOf" srcId="{B5F9A1D5-6FBC-4F84-BB12-9CE17A3005CC}" destId="{9C7998A1-22BD-46B6-AF29-B20DD1DC1483}" srcOrd="4" destOrd="0" presId="urn:microsoft.com/office/officeart/2005/8/layout/vList4"/>
    <dgm:cxn modelId="{36083A46-59DA-4BEA-A9E3-11FF4D8F3A9B}" type="presParOf" srcId="{9C7998A1-22BD-46B6-AF29-B20DD1DC1483}" destId="{0372C69A-57B3-4B5D-8F86-6FBB39F4F2FB}" srcOrd="0" destOrd="0" presId="urn:microsoft.com/office/officeart/2005/8/layout/vList4"/>
    <dgm:cxn modelId="{B4E95520-D4E6-4DB5-919B-2982CB63B324}" type="presParOf" srcId="{9C7998A1-22BD-46B6-AF29-B20DD1DC1483}" destId="{E96A4163-578B-44FD-832C-F287F3362AF1}" srcOrd="1" destOrd="0" presId="urn:microsoft.com/office/officeart/2005/8/layout/vList4"/>
    <dgm:cxn modelId="{74E4FF07-5EE9-4EDC-8B09-0583E46F76C9}" type="presParOf" srcId="{9C7998A1-22BD-46B6-AF29-B20DD1DC1483}" destId="{E33F8CC1-FBEF-4F2C-8D75-5B4ABA0642DB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2EB315-1D9F-4190-812B-E2AD40EA582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9D03F32-E75A-4E72-905A-03BD7F8B6B76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rgbClr val="FFFF00"/>
              </a:solidFill>
              <a:hlinkClick xmlns:r="http://schemas.openxmlformats.org/officeDocument/2006/relationships" r:id="rId1" action="ppaction://hlinksldjump"/>
            </a:rPr>
            <a:t>Системное ПО</a:t>
          </a:r>
          <a:endParaRPr lang="ru-RU" b="1" dirty="0">
            <a:solidFill>
              <a:srgbClr val="FFFF00"/>
            </a:solidFill>
          </a:endParaRPr>
        </a:p>
      </dgm:t>
    </dgm:pt>
    <dgm:pt modelId="{7E04ABE7-0C42-4ECB-8081-2CBAD9AFF0D0}" type="parTrans" cxnId="{D58A261F-0FF0-4C6A-A976-E25D99FD8956}">
      <dgm:prSet/>
      <dgm:spPr/>
      <dgm:t>
        <a:bodyPr/>
        <a:lstStyle/>
        <a:p>
          <a:endParaRPr lang="ru-RU"/>
        </a:p>
      </dgm:t>
    </dgm:pt>
    <dgm:pt modelId="{220B3185-03A8-42BF-A765-FDD81EBC51D4}" type="sibTrans" cxnId="{D58A261F-0FF0-4C6A-A976-E25D99FD8956}">
      <dgm:prSet/>
      <dgm:spPr/>
      <dgm:t>
        <a:bodyPr/>
        <a:lstStyle/>
        <a:p>
          <a:endParaRPr lang="ru-RU"/>
        </a:p>
      </dgm:t>
    </dgm:pt>
    <dgm:pt modelId="{12900DA4-EAE5-4339-8373-E22F31FBF809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hlinkClick xmlns:r="http://schemas.openxmlformats.org/officeDocument/2006/relationships" r:id="rId2" action="ppaction://hlinksldjump"/>
            </a:rPr>
            <a:t>Прикладное ПО</a:t>
          </a:r>
          <a:endParaRPr lang="ru-RU" b="1" dirty="0"/>
        </a:p>
      </dgm:t>
    </dgm:pt>
    <dgm:pt modelId="{4182159B-1919-49AE-A274-75304CD02C3A}" type="parTrans" cxnId="{5D1B908A-4DD9-4F6C-BCD0-6EE6EEC907E3}">
      <dgm:prSet/>
      <dgm:spPr/>
      <dgm:t>
        <a:bodyPr/>
        <a:lstStyle/>
        <a:p>
          <a:endParaRPr lang="ru-RU"/>
        </a:p>
      </dgm:t>
    </dgm:pt>
    <dgm:pt modelId="{5F061824-D3C3-4826-B43F-E5874E34E07B}" type="sibTrans" cxnId="{5D1B908A-4DD9-4F6C-BCD0-6EE6EEC907E3}">
      <dgm:prSet/>
      <dgm:spPr/>
      <dgm:t>
        <a:bodyPr/>
        <a:lstStyle/>
        <a:p>
          <a:endParaRPr lang="ru-RU"/>
        </a:p>
      </dgm:t>
    </dgm:pt>
    <dgm:pt modelId="{EB47641C-F808-4096-82F3-89F1191570C2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hlinkClick xmlns:r="http://schemas.openxmlformats.org/officeDocument/2006/relationships" r:id="rId3" action="ppaction://hlinksldjump"/>
            </a:rPr>
            <a:t>Инструментальные средства</a:t>
          </a:r>
          <a:endParaRPr lang="ru-RU" b="1" dirty="0"/>
        </a:p>
      </dgm:t>
    </dgm:pt>
    <dgm:pt modelId="{4E40713B-D11B-4C63-BE7E-3FF5331421AC}" type="parTrans" cxnId="{EEA5457D-05C8-4591-9BF8-39C50D551FFD}">
      <dgm:prSet/>
      <dgm:spPr/>
      <dgm:t>
        <a:bodyPr/>
        <a:lstStyle/>
        <a:p>
          <a:endParaRPr lang="ru-RU"/>
        </a:p>
      </dgm:t>
    </dgm:pt>
    <dgm:pt modelId="{C34DA58E-AB47-4E2A-B5D9-6D110A0ED182}" type="sibTrans" cxnId="{EEA5457D-05C8-4591-9BF8-39C50D551FFD}">
      <dgm:prSet/>
      <dgm:spPr/>
      <dgm:t>
        <a:bodyPr/>
        <a:lstStyle/>
        <a:p>
          <a:endParaRPr lang="ru-RU"/>
        </a:p>
      </dgm:t>
    </dgm:pt>
    <dgm:pt modelId="{A3BB0BF4-82E5-483E-AF12-BED2001B0EE7}" type="pres">
      <dgm:prSet presAssocID="{FE2EB315-1D9F-4190-812B-E2AD40EA582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B8AB09E-52F3-490B-B867-C85A9506AB4A}" type="pres">
      <dgm:prSet presAssocID="{29D03F32-E75A-4E72-905A-03BD7F8B6B76}" presName="parentLin" presStyleCnt="0"/>
      <dgm:spPr/>
    </dgm:pt>
    <dgm:pt modelId="{07641964-63A1-4979-AA32-50E59829E207}" type="pres">
      <dgm:prSet presAssocID="{29D03F32-E75A-4E72-905A-03BD7F8B6B7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59E9C06-FA69-466D-B193-36192A540574}" type="pres">
      <dgm:prSet presAssocID="{29D03F32-E75A-4E72-905A-03BD7F8B6B7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B7397F-29AA-4B3B-B80D-66212A3ECB65}" type="pres">
      <dgm:prSet presAssocID="{29D03F32-E75A-4E72-905A-03BD7F8B6B76}" presName="negativeSpace" presStyleCnt="0"/>
      <dgm:spPr/>
    </dgm:pt>
    <dgm:pt modelId="{237C1767-B45A-4FA4-95FE-5F51F53EC253}" type="pres">
      <dgm:prSet presAssocID="{29D03F32-E75A-4E72-905A-03BD7F8B6B76}" presName="childText" presStyleLbl="conFgAcc1" presStyleIdx="0" presStyleCnt="3">
        <dgm:presLayoutVars>
          <dgm:bulletEnabled val="1"/>
        </dgm:presLayoutVars>
      </dgm:prSet>
      <dgm:spPr/>
    </dgm:pt>
    <dgm:pt modelId="{59E0E310-21EE-4208-A044-D096EBD312DA}" type="pres">
      <dgm:prSet presAssocID="{220B3185-03A8-42BF-A765-FDD81EBC51D4}" presName="spaceBetweenRectangles" presStyleCnt="0"/>
      <dgm:spPr/>
    </dgm:pt>
    <dgm:pt modelId="{DCF6BF99-3DE3-498A-AD81-58653801D094}" type="pres">
      <dgm:prSet presAssocID="{12900DA4-EAE5-4339-8373-E22F31FBF809}" presName="parentLin" presStyleCnt="0"/>
      <dgm:spPr/>
    </dgm:pt>
    <dgm:pt modelId="{CCB98AAF-0C7E-4EEB-869D-654432187D62}" type="pres">
      <dgm:prSet presAssocID="{12900DA4-EAE5-4339-8373-E22F31FBF80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02614BC-D0CD-4EBB-964D-0BC99EBA72D1}" type="pres">
      <dgm:prSet presAssocID="{12900DA4-EAE5-4339-8373-E22F31FBF80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E6A32B-014A-4661-B1D1-4F9544927EE6}" type="pres">
      <dgm:prSet presAssocID="{12900DA4-EAE5-4339-8373-E22F31FBF809}" presName="negativeSpace" presStyleCnt="0"/>
      <dgm:spPr/>
    </dgm:pt>
    <dgm:pt modelId="{ADC277FB-C927-4EE1-8C3B-AC44C75DDA65}" type="pres">
      <dgm:prSet presAssocID="{12900DA4-EAE5-4339-8373-E22F31FBF809}" presName="childText" presStyleLbl="conFgAcc1" presStyleIdx="1" presStyleCnt="3">
        <dgm:presLayoutVars>
          <dgm:bulletEnabled val="1"/>
        </dgm:presLayoutVars>
      </dgm:prSet>
      <dgm:spPr/>
    </dgm:pt>
    <dgm:pt modelId="{90932EE1-5A72-44E0-AD2A-823992A56D9F}" type="pres">
      <dgm:prSet presAssocID="{5F061824-D3C3-4826-B43F-E5874E34E07B}" presName="spaceBetweenRectangles" presStyleCnt="0"/>
      <dgm:spPr/>
    </dgm:pt>
    <dgm:pt modelId="{ACB68A1F-AAB3-4373-A869-B0A8918E072A}" type="pres">
      <dgm:prSet presAssocID="{EB47641C-F808-4096-82F3-89F1191570C2}" presName="parentLin" presStyleCnt="0"/>
      <dgm:spPr/>
    </dgm:pt>
    <dgm:pt modelId="{217F9FBA-5C4B-4DA9-99CF-A5982E1D2D32}" type="pres">
      <dgm:prSet presAssocID="{EB47641C-F808-4096-82F3-89F1191570C2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E79D84A9-F28A-413D-A5C4-BD8A809C7B65}" type="pres">
      <dgm:prSet presAssocID="{EB47641C-F808-4096-82F3-89F1191570C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7A109D-FD64-425B-B01B-2527966E467A}" type="pres">
      <dgm:prSet presAssocID="{EB47641C-F808-4096-82F3-89F1191570C2}" presName="negativeSpace" presStyleCnt="0"/>
      <dgm:spPr/>
    </dgm:pt>
    <dgm:pt modelId="{A99D1009-DD5C-4178-8FEF-033A9F1E931C}" type="pres">
      <dgm:prSet presAssocID="{EB47641C-F808-4096-82F3-89F1191570C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A6D62C1-839B-4683-BE0B-BDB9B2CAE547}" type="presOf" srcId="{FE2EB315-1D9F-4190-812B-E2AD40EA5823}" destId="{A3BB0BF4-82E5-483E-AF12-BED2001B0EE7}" srcOrd="0" destOrd="0" presId="urn:microsoft.com/office/officeart/2005/8/layout/list1"/>
    <dgm:cxn modelId="{EEA5457D-05C8-4591-9BF8-39C50D551FFD}" srcId="{FE2EB315-1D9F-4190-812B-E2AD40EA5823}" destId="{EB47641C-F808-4096-82F3-89F1191570C2}" srcOrd="2" destOrd="0" parTransId="{4E40713B-D11B-4C63-BE7E-3FF5331421AC}" sibTransId="{C34DA58E-AB47-4E2A-B5D9-6D110A0ED182}"/>
    <dgm:cxn modelId="{1ED9A1A7-B1F7-45D8-80F1-3D9485388831}" type="presOf" srcId="{29D03F32-E75A-4E72-905A-03BD7F8B6B76}" destId="{07641964-63A1-4979-AA32-50E59829E207}" srcOrd="0" destOrd="0" presId="urn:microsoft.com/office/officeart/2005/8/layout/list1"/>
    <dgm:cxn modelId="{CEA2B026-B25A-4665-A2F7-F590E774DE91}" type="presOf" srcId="{29D03F32-E75A-4E72-905A-03BD7F8B6B76}" destId="{A59E9C06-FA69-466D-B193-36192A540574}" srcOrd="1" destOrd="0" presId="urn:microsoft.com/office/officeart/2005/8/layout/list1"/>
    <dgm:cxn modelId="{E4AFB659-840E-4DD5-B035-6AAB55548B97}" type="presOf" srcId="{EB47641C-F808-4096-82F3-89F1191570C2}" destId="{E79D84A9-F28A-413D-A5C4-BD8A809C7B65}" srcOrd="1" destOrd="0" presId="urn:microsoft.com/office/officeart/2005/8/layout/list1"/>
    <dgm:cxn modelId="{BAF26F43-B8EA-4FFE-8ABF-142851235E59}" type="presOf" srcId="{12900DA4-EAE5-4339-8373-E22F31FBF809}" destId="{002614BC-D0CD-4EBB-964D-0BC99EBA72D1}" srcOrd="1" destOrd="0" presId="urn:microsoft.com/office/officeart/2005/8/layout/list1"/>
    <dgm:cxn modelId="{5D1B908A-4DD9-4F6C-BCD0-6EE6EEC907E3}" srcId="{FE2EB315-1D9F-4190-812B-E2AD40EA5823}" destId="{12900DA4-EAE5-4339-8373-E22F31FBF809}" srcOrd="1" destOrd="0" parTransId="{4182159B-1919-49AE-A274-75304CD02C3A}" sibTransId="{5F061824-D3C3-4826-B43F-E5874E34E07B}"/>
    <dgm:cxn modelId="{D58A261F-0FF0-4C6A-A976-E25D99FD8956}" srcId="{FE2EB315-1D9F-4190-812B-E2AD40EA5823}" destId="{29D03F32-E75A-4E72-905A-03BD7F8B6B76}" srcOrd="0" destOrd="0" parTransId="{7E04ABE7-0C42-4ECB-8081-2CBAD9AFF0D0}" sibTransId="{220B3185-03A8-42BF-A765-FDD81EBC51D4}"/>
    <dgm:cxn modelId="{98B34393-7934-411C-BE43-453F7B3B81E1}" type="presOf" srcId="{12900DA4-EAE5-4339-8373-E22F31FBF809}" destId="{CCB98AAF-0C7E-4EEB-869D-654432187D62}" srcOrd="0" destOrd="0" presId="urn:microsoft.com/office/officeart/2005/8/layout/list1"/>
    <dgm:cxn modelId="{7F4EDACA-695F-49E2-978B-04DE9F540949}" type="presOf" srcId="{EB47641C-F808-4096-82F3-89F1191570C2}" destId="{217F9FBA-5C4B-4DA9-99CF-A5982E1D2D32}" srcOrd="0" destOrd="0" presId="urn:microsoft.com/office/officeart/2005/8/layout/list1"/>
    <dgm:cxn modelId="{386B993E-CA39-427D-87AF-39FAD25982AE}" type="presParOf" srcId="{A3BB0BF4-82E5-483E-AF12-BED2001B0EE7}" destId="{9B8AB09E-52F3-490B-B867-C85A9506AB4A}" srcOrd="0" destOrd="0" presId="urn:microsoft.com/office/officeart/2005/8/layout/list1"/>
    <dgm:cxn modelId="{615938FB-BFF9-42F5-B9F3-5B58BC859440}" type="presParOf" srcId="{9B8AB09E-52F3-490B-B867-C85A9506AB4A}" destId="{07641964-63A1-4979-AA32-50E59829E207}" srcOrd="0" destOrd="0" presId="urn:microsoft.com/office/officeart/2005/8/layout/list1"/>
    <dgm:cxn modelId="{C6C2DCFA-D37E-4DFC-BCE2-F69676452B00}" type="presParOf" srcId="{9B8AB09E-52F3-490B-B867-C85A9506AB4A}" destId="{A59E9C06-FA69-466D-B193-36192A540574}" srcOrd="1" destOrd="0" presId="urn:microsoft.com/office/officeart/2005/8/layout/list1"/>
    <dgm:cxn modelId="{BC5FC17C-F423-4DE8-8E7A-18FB4FB27CD2}" type="presParOf" srcId="{A3BB0BF4-82E5-483E-AF12-BED2001B0EE7}" destId="{0FB7397F-29AA-4B3B-B80D-66212A3ECB65}" srcOrd="1" destOrd="0" presId="urn:microsoft.com/office/officeart/2005/8/layout/list1"/>
    <dgm:cxn modelId="{04A3D7C5-09C5-49F0-8EB5-D58E67178DB9}" type="presParOf" srcId="{A3BB0BF4-82E5-483E-AF12-BED2001B0EE7}" destId="{237C1767-B45A-4FA4-95FE-5F51F53EC253}" srcOrd="2" destOrd="0" presId="urn:microsoft.com/office/officeart/2005/8/layout/list1"/>
    <dgm:cxn modelId="{594C3420-1220-4736-9801-8D79439C8002}" type="presParOf" srcId="{A3BB0BF4-82E5-483E-AF12-BED2001B0EE7}" destId="{59E0E310-21EE-4208-A044-D096EBD312DA}" srcOrd="3" destOrd="0" presId="urn:microsoft.com/office/officeart/2005/8/layout/list1"/>
    <dgm:cxn modelId="{019BF7E3-C0D9-4583-A0F0-8F703D8054C9}" type="presParOf" srcId="{A3BB0BF4-82E5-483E-AF12-BED2001B0EE7}" destId="{DCF6BF99-3DE3-498A-AD81-58653801D094}" srcOrd="4" destOrd="0" presId="urn:microsoft.com/office/officeart/2005/8/layout/list1"/>
    <dgm:cxn modelId="{BB9EB959-E199-4B5B-9598-EC6F88DF85E1}" type="presParOf" srcId="{DCF6BF99-3DE3-498A-AD81-58653801D094}" destId="{CCB98AAF-0C7E-4EEB-869D-654432187D62}" srcOrd="0" destOrd="0" presId="urn:microsoft.com/office/officeart/2005/8/layout/list1"/>
    <dgm:cxn modelId="{579867A7-75F3-4D4C-9ED4-40FD132380E0}" type="presParOf" srcId="{DCF6BF99-3DE3-498A-AD81-58653801D094}" destId="{002614BC-D0CD-4EBB-964D-0BC99EBA72D1}" srcOrd="1" destOrd="0" presId="urn:microsoft.com/office/officeart/2005/8/layout/list1"/>
    <dgm:cxn modelId="{465C7633-CD20-4198-9347-48D9B0497075}" type="presParOf" srcId="{A3BB0BF4-82E5-483E-AF12-BED2001B0EE7}" destId="{E0E6A32B-014A-4661-B1D1-4F9544927EE6}" srcOrd="5" destOrd="0" presId="urn:microsoft.com/office/officeart/2005/8/layout/list1"/>
    <dgm:cxn modelId="{71921A16-5555-4B2C-8631-8BFBCA7A5F69}" type="presParOf" srcId="{A3BB0BF4-82E5-483E-AF12-BED2001B0EE7}" destId="{ADC277FB-C927-4EE1-8C3B-AC44C75DDA65}" srcOrd="6" destOrd="0" presId="urn:microsoft.com/office/officeart/2005/8/layout/list1"/>
    <dgm:cxn modelId="{B69F710C-BC6A-416B-ACD6-2718CDF2D9DA}" type="presParOf" srcId="{A3BB0BF4-82E5-483E-AF12-BED2001B0EE7}" destId="{90932EE1-5A72-44E0-AD2A-823992A56D9F}" srcOrd="7" destOrd="0" presId="urn:microsoft.com/office/officeart/2005/8/layout/list1"/>
    <dgm:cxn modelId="{9BA416EF-AEDC-4C03-8CBA-474395B462B9}" type="presParOf" srcId="{A3BB0BF4-82E5-483E-AF12-BED2001B0EE7}" destId="{ACB68A1F-AAB3-4373-A869-B0A8918E072A}" srcOrd="8" destOrd="0" presId="urn:microsoft.com/office/officeart/2005/8/layout/list1"/>
    <dgm:cxn modelId="{28D81D10-BF2D-4500-BFAA-9AD0AA29F25A}" type="presParOf" srcId="{ACB68A1F-AAB3-4373-A869-B0A8918E072A}" destId="{217F9FBA-5C4B-4DA9-99CF-A5982E1D2D32}" srcOrd="0" destOrd="0" presId="urn:microsoft.com/office/officeart/2005/8/layout/list1"/>
    <dgm:cxn modelId="{3AF554DA-4015-454A-AAC3-620F27B8E49E}" type="presParOf" srcId="{ACB68A1F-AAB3-4373-A869-B0A8918E072A}" destId="{E79D84A9-F28A-413D-A5C4-BD8A809C7B65}" srcOrd="1" destOrd="0" presId="urn:microsoft.com/office/officeart/2005/8/layout/list1"/>
    <dgm:cxn modelId="{89E61F79-32B3-481A-93BF-BE1CE00E017E}" type="presParOf" srcId="{A3BB0BF4-82E5-483E-AF12-BED2001B0EE7}" destId="{317A109D-FD64-425B-B01B-2527966E467A}" srcOrd="9" destOrd="0" presId="urn:microsoft.com/office/officeart/2005/8/layout/list1"/>
    <dgm:cxn modelId="{32A538E3-9B94-4E1B-BEAC-71528FAEDA0C}" type="presParOf" srcId="{A3BB0BF4-82E5-483E-AF12-BED2001B0EE7}" destId="{A99D1009-DD5C-4178-8FEF-033A9F1E931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7E6D01B-CC7D-494F-855A-8975404422C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F614050-8C3A-49B0-AD50-5F2CBABFD3EB}">
      <dgm:prSet phldrT="[Текст]"/>
      <dgm:spPr/>
      <dgm:t>
        <a:bodyPr/>
        <a:lstStyle/>
        <a:p>
          <a:pPr algn="ctr"/>
          <a:r>
            <a:rPr lang="ru-RU" dirty="0" smtClean="0"/>
            <a:t>Базовое ПО</a:t>
          </a:r>
          <a:endParaRPr lang="ru-RU" dirty="0"/>
        </a:p>
      </dgm:t>
    </dgm:pt>
    <dgm:pt modelId="{B48F12EC-0484-43EE-B5CD-77547C069AAA}" type="parTrans" cxnId="{61183E3E-02C8-428E-97DB-240BE27F6DC3}">
      <dgm:prSet/>
      <dgm:spPr/>
      <dgm:t>
        <a:bodyPr/>
        <a:lstStyle/>
        <a:p>
          <a:pPr algn="ctr"/>
          <a:endParaRPr lang="ru-RU"/>
        </a:p>
      </dgm:t>
    </dgm:pt>
    <dgm:pt modelId="{4E35204F-7DAA-4E37-9B6E-A07681E25950}" type="sibTrans" cxnId="{61183E3E-02C8-428E-97DB-240BE27F6DC3}">
      <dgm:prSet/>
      <dgm:spPr/>
      <dgm:t>
        <a:bodyPr/>
        <a:lstStyle/>
        <a:p>
          <a:pPr algn="ctr"/>
          <a:endParaRPr lang="ru-RU"/>
        </a:p>
      </dgm:t>
    </dgm:pt>
    <dgm:pt modelId="{B9E0B0D9-4DBE-444C-A536-38B97569D06A}">
      <dgm:prSet phldrT="[Текст]"/>
      <dgm:spPr/>
      <dgm:t>
        <a:bodyPr/>
        <a:lstStyle/>
        <a:p>
          <a:pPr algn="ctr"/>
          <a:r>
            <a:rPr lang="ru-RU" dirty="0" smtClean="0"/>
            <a:t>Операционная система</a:t>
          </a:r>
          <a:endParaRPr lang="ru-RU" dirty="0"/>
        </a:p>
      </dgm:t>
    </dgm:pt>
    <dgm:pt modelId="{58D2DA97-C34C-4BE7-A2BF-D43D3A81A782}" type="parTrans" cxnId="{C3F04EE7-D4AA-4952-8F4A-0C2916FBAB40}">
      <dgm:prSet/>
      <dgm:spPr/>
      <dgm:t>
        <a:bodyPr/>
        <a:lstStyle/>
        <a:p>
          <a:pPr algn="ctr"/>
          <a:endParaRPr lang="ru-RU"/>
        </a:p>
      </dgm:t>
    </dgm:pt>
    <dgm:pt modelId="{77B2F42A-8CA7-49C1-84D6-A1C904BFD580}" type="sibTrans" cxnId="{C3F04EE7-D4AA-4952-8F4A-0C2916FBAB40}">
      <dgm:prSet/>
      <dgm:spPr/>
      <dgm:t>
        <a:bodyPr/>
        <a:lstStyle/>
        <a:p>
          <a:pPr algn="ctr"/>
          <a:endParaRPr lang="ru-RU"/>
        </a:p>
      </dgm:t>
    </dgm:pt>
    <dgm:pt modelId="{E41B518C-E4E4-46CB-BBE7-5518EC19AA69}">
      <dgm:prSet phldrT="[Текст]"/>
      <dgm:spPr/>
      <dgm:t>
        <a:bodyPr/>
        <a:lstStyle/>
        <a:p>
          <a:pPr algn="ctr"/>
          <a:r>
            <a:rPr lang="ru-RU" dirty="0" smtClean="0"/>
            <a:t>Сервисные программы</a:t>
          </a:r>
          <a:endParaRPr lang="ru-RU" dirty="0"/>
        </a:p>
      </dgm:t>
    </dgm:pt>
    <dgm:pt modelId="{EE33E35D-4036-4D21-ABE0-A0B3539D4DD5}" type="parTrans" cxnId="{DD3165CE-C30E-4CBB-9A59-EDDFFD9A5F8C}">
      <dgm:prSet/>
      <dgm:spPr/>
      <dgm:t>
        <a:bodyPr/>
        <a:lstStyle/>
        <a:p>
          <a:pPr algn="ctr"/>
          <a:endParaRPr lang="ru-RU"/>
        </a:p>
      </dgm:t>
    </dgm:pt>
    <dgm:pt modelId="{F6A49D6F-E019-4E07-A7DC-40ACE1AA49F7}" type="sibTrans" cxnId="{DD3165CE-C30E-4CBB-9A59-EDDFFD9A5F8C}">
      <dgm:prSet/>
      <dgm:spPr/>
      <dgm:t>
        <a:bodyPr/>
        <a:lstStyle/>
        <a:p>
          <a:pPr algn="ctr"/>
          <a:endParaRPr lang="ru-RU"/>
        </a:p>
      </dgm:t>
    </dgm:pt>
    <dgm:pt modelId="{EE91DCBD-711E-4C7C-82F8-6C32A1BC3B49}">
      <dgm:prSet phldrT="[Текст]"/>
      <dgm:spPr/>
      <dgm:t>
        <a:bodyPr/>
        <a:lstStyle/>
        <a:p>
          <a:pPr algn="ctr"/>
          <a:r>
            <a:rPr lang="ru-RU" dirty="0" smtClean="0"/>
            <a:t>Трансляторы с языков программирования</a:t>
          </a:r>
          <a:endParaRPr lang="ru-RU" dirty="0"/>
        </a:p>
      </dgm:t>
    </dgm:pt>
    <dgm:pt modelId="{03D3E920-CC52-4D4B-AD41-2525194B5407}" type="parTrans" cxnId="{576F7643-F2C7-47DC-B165-40D82337C3D8}">
      <dgm:prSet/>
      <dgm:spPr/>
      <dgm:t>
        <a:bodyPr/>
        <a:lstStyle/>
        <a:p>
          <a:pPr algn="ctr"/>
          <a:endParaRPr lang="ru-RU"/>
        </a:p>
      </dgm:t>
    </dgm:pt>
    <dgm:pt modelId="{9B982B59-C9C8-4DD1-9121-4B88123D6D85}" type="sibTrans" cxnId="{576F7643-F2C7-47DC-B165-40D82337C3D8}">
      <dgm:prSet/>
      <dgm:spPr/>
      <dgm:t>
        <a:bodyPr/>
        <a:lstStyle/>
        <a:p>
          <a:pPr algn="ctr"/>
          <a:endParaRPr lang="ru-RU"/>
        </a:p>
      </dgm:t>
    </dgm:pt>
    <dgm:pt modelId="{B55DBAD1-F339-4588-A213-F1C974E5962A}">
      <dgm:prSet phldrT="[Текст]"/>
      <dgm:spPr/>
      <dgm:t>
        <a:bodyPr/>
        <a:lstStyle/>
        <a:p>
          <a:pPr algn="ctr"/>
          <a:r>
            <a:rPr lang="ru-RU" dirty="0" smtClean="0"/>
            <a:t>Программы технического обслуживания</a:t>
          </a:r>
          <a:endParaRPr lang="ru-RU" dirty="0"/>
        </a:p>
      </dgm:t>
    </dgm:pt>
    <dgm:pt modelId="{9981F9DD-56BE-46E6-8FF5-D3E9F234B27B}" type="parTrans" cxnId="{C7F52607-02F7-41E0-B9E3-948C7C719015}">
      <dgm:prSet/>
      <dgm:spPr/>
      <dgm:t>
        <a:bodyPr/>
        <a:lstStyle/>
        <a:p>
          <a:pPr algn="ctr"/>
          <a:endParaRPr lang="ru-RU"/>
        </a:p>
      </dgm:t>
    </dgm:pt>
    <dgm:pt modelId="{8CA5C156-BD45-4C7E-B75C-72729D320435}" type="sibTrans" cxnId="{C7F52607-02F7-41E0-B9E3-948C7C719015}">
      <dgm:prSet/>
      <dgm:spPr/>
      <dgm:t>
        <a:bodyPr/>
        <a:lstStyle/>
        <a:p>
          <a:pPr algn="ctr"/>
          <a:endParaRPr lang="ru-RU"/>
        </a:p>
      </dgm:t>
    </dgm:pt>
    <dgm:pt modelId="{8EDDAEDF-6302-4A1D-B464-605DBBDF2C2E}" type="pres">
      <dgm:prSet presAssocID="{37E6D01B-CC7D-494F-855A-8975404422C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06B5D6F-35CE-4578-BDCD-6EF34E66440C}" type="pres">
      <dgm:prSet presAssocID="{9F614050-8C3A-49B0-AD50-5F2CBABFD3EB}" presName="hierRoot1" presStyleCnt="0">
        <dgm:presLayoutVars>
          <dgm:hierBranch val="init"/>
        </dgm:presLayoutVars>
      </dgm:prSet>
      <dgm:spPr/>
    </dgm:pt>
    <dgm:pt modelId="{CAD60EC2-69E3-4E97-9C68-948675BD93D7}" type="pres">
      <dgm:prSet presAssocID="{9F614050-8C3A-49B0-AD50-5F2CBABFD3EB}" presName="rootComposite1" presStyleCnt="0"/>
      <dgm:spPr/>
    </dgm:pt>
    <dgm:pt modelId="{2DC77DF2-EB94-41A6-BB7B-A31E1A519000}" type="pres">
      <dgm:prSet presAssocID="{9F614050-8C3A-49B0-AD50-5F2CBABFD3EB}" presName="rootText1" presStyleLbl="node0" presStyleIdx="0" presStyleCnt="1" custScaleY="506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EF47FD4-56D2-40DF-B46C-A89F2F18731D}" type="pres">
      <dgm:prSet presAssocID="{9F614050-8C3A-49B0-AD50-5F2CBABFD3EB}" presName="rootConnector1" presStyleLbl="node1" presStyleIdx="0" presStyleCnt="0"/>
      <dgm:spPr/>
      <dgm:t>
        <a:bodyPr/>
        <a:lstStyle/>
        <a:p>
          <a:endParaRPr lang="ru-RU"/>
        </a:p>
      </dgm:t>
    </dgm:pt>
    <dgm:pt modelId="{7B3620A6-35F7-4BDD-97C4-04DC7AF9BF2C}" type="pres">
      <dgm:prSet presAssocID="{9F614050-8C3A-49B0-AD50-5F2CBABFD3EB}" presName="hierChild2" presStyleCnt="0"/>
      <dgm:spPr/>
    </dgm:pt>
    <dgm:pt modelId="{57ECE764-1C6B-4857-AFCF-D21E65A55C20}" type="pres">
      <dgm:prSet presAssocID="{58D2DA97-C34C-4BE7-A2BF-D43D3A81A782}" presName="Name37" presStyleLbl="parChTrans1D2" presStyleIdx="0" presStyleCnt="4"/>
      <dgm:spPr/>
      <dgm:t>
        <a:bodyPr/>
        <a:lstStyle/>
        <a:p>
          <a:endParaRPr lang="ru-RU"/>
        </a:p>
      </dgm:t>
    </dgm:pt>
    <dgm:pt modelId="{0E3FBE67-7E66-48C4-903F-916486108470}" type="pres">
      <dgm:prSet presAssocID="{B9E0B0D9-4DBE-444C-A536-38B97569D06A}" presName="hierRoot2" presStyleCnt="0">
        <dgm:presLayoutVars>
          <dgm:hierBranch val="init"/>
        </dgm:presLayoutVars>
      </dgm:prSet>
      <dgm:spPr/>
    </dgm:pt>
    <dgm:pt modelId="{297C147C-79C7-4A6C-9F6F-EFFA4BAF81F8}" type="pres">
      <dgm:prSet presAssocID="{B9E0B0D9-4DBE-444C-A536-38B97569D06A}" presName="rootComposite" presStyleCnt="0"/>
      <dgm:spPr/>
    </dgm:pt>
    <dgm:pt modelId="{58F73962-74BF-4779-BC10-390A27B4E738}" type="pres">
      <dgm:prSet presAssocID="{B9E0B0D9-4DBE-444C-A536-38B97569D06A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CC0D2B8-CE90-4657-A1A9-AFA26E2CD9EC}" type="pres">
      <dgm:prSet presAssocID="{B9E0B0D9-4DBE-444C-A536-38B97569D06A}" presName="rootConnector" presStyleLbl="node2" presStyleIdx="0" presStyleCnt="4"/>
      <dgm:spPr/>
      <dgm:t>
        <a:bodyPr/>
        <a:lstStyle/>
        <a:p>
          <a:endParaRPr lang="ru-RU"/>
        </a:p>
      </dgm:t>
    </dgm:pt>
    <dgm:pt modelId="{D9F0A4E2-E6CA-4657-B2C4-4FE1E4A77676}" type="pres">
      <dgm:prSet presAssocID="{B9E0B0D9-4DBE-444C-A536-38B97569D06A}" presName="hierChild4" presStyleCnt="0"/>
      <dgm:spPr/>
    </dgm:pt>
    <dgm:pt modelId="{90640935-5C70-4AB4-B30E-205D415D5B91}" type="pres">
      <dgm:prSet presAssocID="{B9E0B0D9-4DBE-444C-A536-38B97569D06A}" presName="hierChild5" presStyleCnt="0"/>
      <dgm:spPr/>
    </dgm:pt>
    <dgm:pt modelId="{56E1B361-77A2-4DD4-BD77-E39AEE7870A2}" type="pres">
      <dgm:prSet presAssocID="{EE33E35D-4036-4D21-ABE0-A0B3539D4DD5}" presName="Name37" presStyleLbl="parChTrans1D2" presStyleIdx="1" presStyleCnt="4"/>
      <dgm:spPr/>
      <dgm:t>
        <a:bodyPr/>
        <a:lstStyle/>
        <a:p>
          <a:endParaRPr lang="ru-RU"/>
        </a:p>
      </dgm:t>
    </dgm:pt>
    <dgm:pt modelId="{E28A0E6E-7F26-4436-94FF-483380CF3968}" type="pres">
      <dgm:prSet presAssocID="{E41B518C-E4E4-46CB-BBE7-5518EC19AA69}" presName="hierRoot2" presStyleCnt="0">
        <dgm:presLayoutVars>
          <dgm:hierBranch val="init"/>
        </dgm:presLayoutVars>
      </dgm:prSet>
      <dgm:spPr/>
    </dgm:pt>
    <dgm:pt modelId="{0C05689E-E4AD-4D76-817B-82CA48D90A6A}" type="pres">
      <dgm:prSet presAssocID="{E41B518C-E4E4-46CB-BBE7-5518EC19AA69}" presName="rootComposite" presStyleCnt="0"/>
      <dgm:spPr/>
    </dgm:pt>
    <dgm:pt modelId="{9598B04E-F09C-444A-9980-331F32A23BA2}" type="pres">
      <dgm:prSet presAssocID="{E41B518C-E4E4-46CB-BBE7-5518EC19AA69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0E300C-638C-4D24-BEC8-218E74A3F094}" type="pres">
      <dgm:prSet presAssocID="{E41B518C-E4E4-46CB-BBE7-5518EC19AA69}" presName="rootConnector" presStyleLbl="node2" presStyleIdx="1" presStyleCnt="4"/>
      <dgm:spPr/>
      <dgm:t>
        <a:bodyPr/>
        <a:lstStyle/>
        <a:p>
          <a:endParaRPr lang="ru-RU"/>
        </a:p>
      </dgm:t>
    </dgm:pt>
    <dgm:pt modelId="{DC90B7B7-4210-4CC5-9E0B-B2E54F3BEFC5}" type="pres">
      <dgm:prSet presAssocID="{E41B518C-E4E4-46CB-BBE7-5518EC19AA69}" presName="hierChild4" presStyleCnt="0"/>
      <dgm:spPr/>
    </dgm:pt>
    <dgm:pt modelId="{B966F3C6-0153-4DB2-A2CF-321764866215}" type="pres">
      <dgm:prSet presAssocID="{E41B518C-E4E4-46CB-BBE7-5518EC19AA69}" presName="hierChild5" presStyleCnt="0"/>
      <dgm:spPr/>
    </dgm:pt>
    <dgm:pt modelId="{77E4A1EC-E233-4334-87E6-DBD052F211BD}" type="pres">
      <dgm:prSet presAssocID="{03D3E920-CC52-4D4B-AD41-2525194B5407}" presName="Name37" presStyleLbl="parChTrans1D2" presStyleIdx="2" presStyleCnt="4"/>
      <dgm:spPr/>
      <dgm:t>
        <a:bodyPr/>
        <a:lstStyle/>
        <a:p>
          <a:endParaRPr lang="ru-RU"/>
        </a:p>
      </dgm:t>
    </dgm:pt>
    <dgm:pt modelId="{5721E4B6-D66B-45A5-AEBB-26D2F438BDA0}" type="pres">
      <dgm:prSet presAssocID="{EE91DCBD-711E-4C7C-82F8-6C32A1BC3B49}" presName="hierRoot2" presStyleCnt="0">
        <dgm:presLayoutVars>
          <dgm:hierBranch val="init"/>
        </dgm:presLayoutVars>
      </dgm:prSet>
      <dgm:spPr/>
    </dgm:pt>
    <dgm:pt modelId="{12792D95-DB32-4709-88C4-2E107A8F9570}" type="pres">
      <dgm:prSet presAssocID="{EE91DCBD-711E-4C7C-82F8-6C32A1BC3B49}" presName="rootComposite" presStyleCnt="0"/>
      <dgm:spPr/>
    </dgm:pt>
    <dgm:pt modelId="{7EFD6CF6-CD6F-4E02-9ECC-FAC85EF4E3AB}" type="pres">
      <dgm:prSet presAssocID="{EE91DCBD-711E-4C7C-82F8-6C32A1BC3B49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4114C30-267F-44B5-8ECC-116B00444B6D}" type="pres">
      <dgm:prSet presAssocID="{EE91DCBD-711E-4C7C-82F8-6C32A1BC3B49}" presName="rootConnector" presStyleLbl="node2" presStyleIdx="2" presStyleCnt="4"/>
      <dgm:spPr/>
      <dgm:t>
        <a:bodyPr/>
        <a:lstStyle/>
        <a:p>
          <a:endParaRPr lang="ru-RU"/>
        </a:p>
      </dgm:t>
    </dgm:pt>
    <dgm:pt modelId="{D1B9466E-3CB7-41AA-8B00-1B0386FD2409}" type="pres">
      <dgm:prSet presAssocID="{EE91DCBD-711E-4C7C-82F8-6C32A1BC3B49}" presName="hierChild4" presStyleCnt="0"/>
      <dgm:spPr/>
    </dgm:pt>
    <dgm:pt modelId="{E3AF002D-331F-4597-A31D-44C661734C9F}" type="pres">
      <dgm:prSet presAssocID="{EE91DCBD-711E-4C7C-82F8-6C32A1BC3B49}" presName="hierChild5" presStyleCnt="0"/>
      <dgm:spPr/>
    </dgm:pt>
    <dgm:pt modelId="{979767BF-6E9E-4A9D-8BD6-5F8961211604}" type="pres">
      <dgm:prSet presAssocID="{9981F9DD-56BE-46E6-8FF5-D3E9F234B27B}" presName="Name37" presStyleLbl="parChTrans1D2" presStyleIdx="3" presStyleCnt="4"/>
      <dgm:spPr/>
      <dgm:t>
        <a:bodyPr/>
        <a:lstStyle/>
        <a:p>
          <a:endParaRPr lang="ru-RU"/>
        </a:p>
      </dgm:t>
    </dgm:pt>
    <dgm:pt modelId="{2B2B4460-2249-4D85-AAFF-143449BA0E24}" type="pres">
      <dgm:prSet presAssocID="{B55DBAD1-F339-4588-A213-F1C974E5962A}" presName="hierRoot2" presStyleCnt="0">
        <dgm:presLayoutVars>
          <dgm:hierBranch val="init"/>
        </dgm:presLayoutVars>
      </dgm:prSet>
      <dgm:spPr/>
    </dgm:pt>
    <dgm:pt modelId="{60F02207-39E2-42C6-A7AA-D7B478502F7C}" type="pres">
      <dgm:prSet presAssocID="{B55DBAD1-F339-4588-A213-F1C974E5962A}" presName="rootComposite" presStyleCnt="0"/>
      <dgm:spPr/>
    </dgm:pt>
    <dgm:pt modelId="{2EA86C10-4644-4BA0-9BE5-F3A4D1501482}" type="pres">
      <dgm:prSet presAssocID="{B55DBAD1-F339-4588-A213-F1C974E5962A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B5E8FF3-FD6A-40DE-808C-564AF5AE7F1A}" type="pres">
      <dgm:prSet presAssocID="{B55DBAD1-F339-4588-A213-F1C974E5962A}" presName="rootConnector" presStyleLbl="node2" presStyleIdx="3" presStyleCnt="4"/>
      <dgm:spPr/>
      <dgm:t>
        <a:bodyPr/>
        <a:lstStyle/>
        <a:p>
          <a:endParaRPr lang="ru-RU"/>
        </a:p>
      </dgm:t>
    </dgm:pt>
    <dgm:pt modelId="{DE13291C-9F3E-4604-84F6-AD84B5F57503}" type="pres">
      <dgm:prSet presAssocID="{B55DBAD1-F339-4588-A213-F1C974E5962A}" presName="hierChild4" presStyleCnt="0"/>
      <dgm:spPr/>
    </dgm:pt>
    <dgm:pt modelId="{FA3F06E4-D228-4FCD-A381-9FF70C5F4E07}" type="pres">
      <dgm:prSet presAssocID="{B55DBAD1-F339-4588-A213-F1C974E5962A}" presName="hierChild5" presStyleCnt="0"/>
      <dgm:spPr/>
    </dgm:pt>
    <dgm:pt modelId="{B332FD02-ED7A-46F8-9CD4-DF23BCDF66A7}" type="pres">
      <dgm:prSet presAssocID="{9F614050-8C3A-49B0-AD50-5F2CBABFD3EB}" presName="hierChild3" presStyleCnt="0"/>
      <dgm:spPr/>
    </dgm:pt>
  </dgm:ptLst>
  <dgm:cxnLst>
    <dgm:cxn modelId="{6DCFE6B0-261B-484B-BED6-92C2CEBF4ED3}" type="presOf" srcId="{B55DBAD1-F339-4588-A213-F1C974E5962A}" destId="{CB5E8FF3-FD6A-40DE-808C-564AF5AE7F1A}" srcOrd="1" destOrd="0" presId="urn:microsoft.com/office/officeart/2005/8/layout/orgChart1"/>
    <dgm:cxn modelId="{DD3165CE-C30E-4CBB-9A59-EDDFFD9A5F8C}" srcId="{9F614050-8C3A-49B0-AD50-5F2CBABFD3EB}" destId="{E41B518C-E4E4-46CB-BBE7-5518EC19AA69}" srcOrd="1" destOrd="0" parTransId="{EE33E35D-4036-4D21-ABE0-A0B3539D4DD5}" sibTransId="{F6A49D6F-E019-4E07-A7DC-40ACE1AA49F7}"/>
    <dgm:cxn modelId="{7BB44EC2-1B26-4A69-8EC8-C4ED8DCB7483}" type="presOf" srcId="{58D2DA97-C34C-4BE7-A2BF-D43D3A81A782}" destId="{57ECE764-1C6B-4857-AFCF-D21E65A55C20}" srcOrd="0" destOrd="0" presId="urn:microsoft.com/office/officeart/2005/8/layout/orgChart1"/>
    <dgm:cxn modelId="{C7F52607-02F7-41E0-B9E3-948C7C719015}" srcId="{9F614050-8C3A-49B0-AD50-5F2CBABFD3EB}" destId="{B55DBAD1-F339-4588-A213-F1C974E5962A}" srcOrd="3" destOrd="0" parTransId="{9981F9DD-56BE-46E6-8FF5-D3E9F234B27B}" sibTransId="{8CA5C156-BD45-4C7E-B75C-72729D320435}"/>
    <dgm:cxn modelId="{51AC3B74-B2EF-46FA-A654-AB8B6DC157DF}" type="presOf" srcId="{9F614050-8C3A-49B0-AD50-5F2CBABFD3EB}" destId="{8EF47FD4-56D2-40DF-B46C-A89F2F18731D}" srcOrd="1" destOrd="0" presId="urn:microsoft.com/office/officeart/2005/8/layout/orgChart1"/>
    <dgm:cxn modelId="{EAD6163C-72A8-4A99-9D82-55757B197B45}" type="presOf" srcId="{EE33E35D-4036-4D21-ABE0-A0B3539D4DD5}" destId="{56E1B361-77A2-4DD4-BD77-E39AEE7870A2}" srcOrd="0" destOrd="0" presId="urn:microsoft.com/office/officeart/2005/8/layout/orgChart1"/>
    <dgm:cxn modelId="{813EE08B-8FA6-4D86-B3CA-41D2130F34FE}" type="presOf" srcId="{B9E0B0D9-4DBE-444C-A536-38B97569D06A}" destId="{FCC0D2B8-CE90-4657-A1A9-AFA26E2CD9EC}" srcOrd="1" destOrd="0" presId="urn:microsoft.com/office/officeart/2005/8/layout/orgChart1"/>
    <dgm:cxn modelId="{C3F04EE7-D4AA-4952-8F4A-0C2916FBAB40}" srcId="{9F614050-8C3A-49B0-AD50-5F2CBABFD3EB}" destId="{B9E0B0D9-4DBE-444C-A536-38B97569D06A}" srcOrd="0" destOrd="0" parTransId="{58D2DA97-C34C-4BE7-A2BF-D43D3A81A782}" sibTransId="{77B2F42A-8CA7-49C1-84D6-A1C904BFD580}"/>
    <dgm:cxn modelId="{019DF6E3-5C37-4EDD-8D74-C0E2D770BEFA}" type="presOf" srcId="{37E6D01B-CC7D-494F-855A-8975404422C9}" destId="{8EDDAEDF-6302-4A1D-B464-605DBBDF2C2E}" srcOrd="0" destOrd="0" presId="urn:microsoft.com/office/officeart/2005/8/layout/orgChart1"/>
    <dgm:cxn modelId="{576F7643-F2C7-47DC-B165-40D82337C3D8}" srcId="{9F614050-8C3A-49B0-AD50-5F2CBABFD3EB}" destId="{EE91DCBD-711E-4C7C-82F8-6C32A1BC3B49}" srcOrd="2" destOrd="0" parTransId="{03D3E920-CC52-4D4B-AD41-2525194B5407}" sibTransId="{9B982B59-C9C8-4DD1-9121-4B88123D6D85}"/>
    <dgm:cxn modelId="{61183E3E-02C8-428E-97DB-240BE27F6DC3}" srcId="{37E6D01B-CC7D-494F-855A-8975404422C9}" destId="{9F614050-8C3A-49B0-AD50-5F2CBABFD3EB}" srcOrd="0" destOrd="0" parTransId="{B48F12EC-0484-43EE-B5CD-77547C069AAA}" sibTransId="{4E35204F-7DAA-4E37-9B6E-A07681E25950}"/>
    <dgm:cxn modelId="{5C883D79-B18C-464F-A6D5-B660D69A8200}" type="presOf" srcId="{E41B518C-E4E4-46CB-BBE7-5518EC19AA69}" destId="{9598B04E-F09C-444A-9980-331F32A23BA2}" srcOrd="0" destOrd="0" presId="urn:microsoft.com/office/officeart/2005/8/layout/orgChart1"/>
    <dgm:cxn modelId="{000B6AA7-AF01-446F-ADD5-CEC8C69BD65B}" type="presOf" srcId="{B55DBAD1-F339-4588-A213-F1C974E5962A}" destId="{2EA86C10-4644-4BA0-9BE5-F3A4D1501482}" srcOrd="0" destOrd="0" presId="urn:microsoft.com/office/officeart/2005/8/layout/orgChart1"/>
    <dgm:cxn modelId="{0F1935EF-D04B-49D7-817E-E08676506F9B}" type="presOf" srcId="{EE91DCBD-711E-4C7C-82F8-6C32A1BC3B49}" destId="{C4114C30-267F-44B5-8ECC-116B00444B6D}" srcOrd="1" destOrd="0" presId="urn:microsoft.com/office/officeart/2005/8/layout/orgChart1"/>
    <dgm:cxn modelId="{789D1A04-1F45-4739-9194-6281B8506E9A}" type="presOf" srcId="{EE91DCBD-711E-4C7C-82F8-6C32A1BC3B49}" destId="{7EFD6CF6-CD6F-4E02-9ECC-FAC85EF4E3AB}" srcOrd="0" destOrd="0" presId="urn:microsoft.com/office/officeart/2005/8/layout/orgChart1"/>
    <dgm:cxn modelId="{F44F512C-D419-44DB-A393-DDE4810E1181}" type="presOf" srcId="{9F614050-8C3A-49B0-AD50-5F2CBABFD3EB}" destId="{2DC77DF2-EB94-41A6-BB7B-A31E1A519000}" srcOrd="0" destOrd="0" presId="urn:microsoft.com/office/officeart/2005/8/layout/orgChart1"/>
    <dgm:cxn modelId="{5EB61EA3-7875-48CF-B3D0-30FB902D38F3}" type="presOf" srcId="{E41B518C-E4E4-46CB-BBE7-5518EC19AA69}" destId="{DA0E300C-638C-4D24-BEC8-218E74A3F094}" srcOrd="1" destOrd="0" presId="urn:microsoft.com/office/officeart/2005/8/layout/orgChart1"/>
    <dgm:cxn modelId="{63E004B9-9FD4-48A0-ADBC-3ED70CADF758}" type="presOf" srcId="{9981F9DD-56BE-46E6-8FF5-D3E9F234B27B}" destId="{979767BF-6E9E-4A9D-8BD6-5F8961211604}" srcOrd="0" destOrd="0" presId="urn:microsoft.com/office/officeart/2005/8/layout/orgChart1"/>
    <dgm:cxn modelId="{5D904206-E0F0-416A-8ECE-58F9C327DAAD}" type="presOf" srcId="{B9E0B0D9-4DBE-444C-A536-38B97569D06A}" destId="{58F73962-74BF-4779-BC10-390A27B4E738}" srcOrd="0" destOrd="0" presId="urn:microsoft.com/office/officeart/2005/8/layout/orgChart1"/>
    <dgm:cxn modelId="{6E6D1983-34A3-43E4-9C16-A512F7199BA9}" type="presOf" srcId="{03D3E920-CC52-4D4B-AD41-2525194B5407}" destId="{77E4A1EC-E233-4334-87E6-DBD052F211BD}" srcOrd="0" destOrd="0" presId="urn:microsoft.com/office/officeart/2005/8/layout/orgChart1"/>
    <dgm:cxn modelId="{B34B9C1D-EBCF-4E34-B288-D8BA312C0A63}" type="presParOf" srcId="{8EDDAEDF-6302-4A1D-B464-605DBBDF2C2E}" destId="{206B5D6F-35CE-4578-BDCD-6EF34E66440C}" srcOrd="0" destOrd="0" presId="urn:microsoft.com/office/officeart/2005/8/layout/orgChart1"/>
    <dgm:cxn modelId="{269A9829-E1C1-426C-AFDB-8FCC6548631D}" type="presParOf" srcId="{206B5D6F-35CE-4578-BDCD-6EF34E66440C}" destId="{CAD60EC2-69E3-4E97-9C68-948675BD93D7}" srcOrd="0" destOrd="0" presId="urn:microsoft.com/office/officeart/2005/8/layout/orgChart1"/>
    <dgm:cxn modelId="{08D4AB99-D65A-4DB1-9AE4-BE4661D6BC68}" type="presParOf" srcId="{CAD60EC2-69E3-4E97-9C68-948675BD93D7}" destId="{2DC77DF2-EB94-41A6-BB7B-A31E1A519000}" srcOrd="0" destOrd="0" presId="urn:microsoft.com/office/officeart/2005/8/layout/orgChart1"/>
    <dgm:cxn modelId="{D99087DC-9B62-47F5-8926-848C2835F136}" type="presParOf" srcId="{CAD60EC2-69E3-4E97-9C68-948675BD93D7}" destId="{8EF47FD4-56D2-40DF-B46C-A89F2F18731D}" srcOrd="1" destOrd="0" presId="urn:microsoft.com/office/officeart/2005/8/layout/orgChart1"/>
    <dgm:cxn modelId="{90AC98E9-8EC6-4EA3-AD80-2DC030ACFF2F}" type="presParOf" srcId="{206B5D6F-35CE-4578-BDCD-6EF34E66440C}" destId="{7B3620A6-35F7-4BDD-97C4-04DC7AF9BF2C}" srcOrd="1" destOrd="0" presId="urn:microsoft.com/office/officeart/2005/8/layout/orgChart1"/>
    <dgm:cxn modelId="{658440B4-7750-4326-881B-EA862B0FA158}" type="presParOf" srcId="{7B3620A6-35F7-4BDD-97C4-04DC7AF9BF2C}" destId="{57ECE764-1C6B-4857-AFCF-D21E65A55C20}" srcOrd="0" destOrd="0" presId="urn:microsoft.com/office/officeart/2005/8/layout/orgChart1"/>
    <dgm:cxn modelId="{1D837032-7947-4C87-9BDE-831CE3D3860F}" type="presParOf" srcId="{7B3620A6-35F7-4BDD-97C4-04DC7AF9BF2C}" destId="{0E3FBE67-7E66-48C4-903F-916486108470}" srcOrd="1" destOrd="0" presId="urn:microsoft.com/office/officeart/2005/8/layout/orgChart1"/>
    <dgm:cxn modelId="{E73E3145-7D6B-487A-8A5B-6FF18911F0FD}" type="presParOf" srcId="{0E3FBE67-7E66-48C4-903F-916486108470}" destId="{297C147C-79C7-4A6C-9F6F-EFFA4BAF81F8}" srcOrd="0" destOrd="0" presId="urn:microsoft.com/office/officeart/2005/8/layout/orgChart1"/>
    <dgm:cxn modelId="{242A8A95-020E-48F8-AC08-E37FD8689C2B}" type="presParOf" srcId="{297C147C-79C7-4A6C-9F6F-EFFA4BAF81F8}" destId="{58F73962-74BF-4779-BC10-390A27B4E738}" srcOrd="0" destOrd="0" presId="urn:microsoft.com/office/officeart/2005/8/layout/orgChart1"/>
    <dgm:cxn modelId="{349F7F82-4B72-4D1C-A8A0-93BA3D3499C5}" type="presParOf" srcId="{297C147C-79C7-4A6C-9F6F-EFFA4BAF81F8}" destId="{FCC0D2B8-CE90-4657-A1A9-AFA26E2CD9EC}" srcOrd="1" destOrd="0" presId="urn:microsoft.com/office/officeart/2005/8/layout/orgChart1"/>
    <dgm:cxn modelId="{F7FFADB7-0D07-4F36-B58F-A87B6216DF54}" type="presParOf" srcId="{0E3FBE67-7E66-48C4-903F-916486108470}" destId="{D9F0A4E2-E6CA-4657-B2C4-4FE1E4A77676}" srcOrd="1" destOrd="0" presId="urn:microsoft.com/office/officeart/2005/8/layout/orgChart1"/>
    <dgm:cxn modelId="{CC0D70A5-00A3-496E-ADC3-6009DE426294}" type="presParOf" srcId="{0E3FBE67-7E66-48C4-903F-916486108470}" destId="{90640935-5C70-4AB4-B30E-205D415D5B91}" srcOrd="2" destOrd="0" presId="urn:microsoft.com/office/officeart/2005/8/layout/orgChart1"/>
    <dgm:cxn modelId="{3DB62D94-BC27-43AD-AB47-29F98676D601}" type="presParOf" srcId="{7B3620A6-35F7-4BDD-97C4-04DC7AF9BF2C}" destId="{56E1B361-77A2-4DD4-BD77-E39AEE7870A2}" srcOrd="2" destOrd="0" presId="urn:microsoft.com/office/officeart/2005/8/layout/orgChart1"/>
    <dgm:cxn modelId="{B3F58560-5B51-4DD5-A6F7-51EDD4BFBBA5}" type="presParOf" srcId="{7B3620A6-35F7-4BDD-97C4-04DC7AF9BF2C}" destId="{E28A0E6E-7F26-4436-94FF-483380CF3968}" srcOrd="3" destOrd="0" presId="urn:microsoft.com/office/officeart/2005/8/layout/orgChart1"/>
    <dgm:cxn modelId="{C1BA85B4-AF74-4238-896D-1DE9F0E8E68F}" type="presParOf" srcId="{E28A0E6E-7F26-4436-94FF-483380CF3968}" destId="{0C05689E-E4AD-4D76-817B-82CA48D90A6A}" srcOrd="0" destOrd="0" presId="urn:microsoft.com/office/officeart/2005/8/layout/orgChart1"/>
    <dgm:cxn modelId="{7EE40470-F775-44F3-AB6D-D6D3AB98CABD}" type="presParOf" srcId="{0C05689E-E4AD-4D76-817B-82CA48D90A6A}" destId="{9598B04E-F09C-444A-9980-331F32A23BA2}" srcOrd="0" destOrd="0" presId="urn:microsoft.com/office/officeart/2005/8/layout/orgChart1"/>
    <dgm:cxn modelId="{73B021DE-03B6-461C-A989-9E489A33592B}" type="presParOf" srcId="{0C05689E-E4AD-4D76-817B-82CA48D90A6A}" destId="{DA0E300C-638C-4D24-BEC8-218E74A3F094}" srcOrd="1" destOrd="0" presId="urn:microsoft.com/office/officeart/2005/8/layout/orgChart1"/>
    <dgm:cxn modelId="{41AF6297-D2AC-4F0C-A42A-FE2E2B980B6D}" type="presParOf" srcId="{E28A0E6E-7F26-4436-94FF-483380CF3968}" destId="{DC90B7B7-4210-4CC5-9E0B-B2E54F3BEFC5}" srcOrd="1" destOrd="0" presId="urn:microsoft.com/office/officeart/2005/8/layout/orgChart1"/>
    <dgm:cxn modelId="{15DEEC86-22D0-421D-BE1F-8C600221543A}" type="presParOf" srcId="{E28A0E6E-7F26-4436-94FF-483380CF3968}" destId="{B966F3C6-0153-4DB2-A2CF-321764866215}" srcOrd="2" destOrd="0" presId="urn:microsoft.com/office/officeart/2005/8/layout/orgChart1"/>
    <dgm:cxn modelId="{598CF133-2412-4316-9AB3-E7D7BB799B4A}" type="presParOf" srcId="{7B3620A6-35F7-4BDD-97C4-04DC7AF9BF2C}" destId="{77E4A1EC-E233-4334-87E6-DBD052F211BD}" srcOrd="4" destOrd="0" presId="urn:microsoft.com/office/officeart/2005/8/layout/orgChart1"/>
    <dgm:cxn modelId="{F01D886B-A03E-4727-B843-4C69C17B46E6}" type="presParOf" srcId="{7B3620A6-35F7-4BDD-97C4-04DC7AF9BF2C}" destId="{5721E4B6-D66B-45A5-AEBB-26D2F438BDA0}" srcOrd="5" destOrd="0" presId="urn:microsoft.com/office/officeart/2005/8/layout/orgChart1"/>
    <dgm:cxn modelId="{540DEF1D-C2AD-4505-A6E6-44C09C97C21F}" type="presParOf" srcId="{5721E4B6-D66B-45A5-AEBB-26D2F438BDA0}" destId="{12792D95-DB32-4709-88C4-2E107A8F9570}" srcOrd="0" destOrd="0" presId="urn:microsoft.com/office/officeart/2005/8/layout/orgChart1"/>
    <dgm:cxn modelId="{02D417D0-62F1-4BC3-9324-D8DF5D25B093}" type="presParOf" srcId="{12792D95-DB32-4709-88C4-2E107A8F9570}" destId="{7EFD6CF6-CD6F-4E02-9ECC-FAC85EF4E3AB}" srcOrd="0" destOrd="0" presId="urn:microsoft.com/office/officeart/2005/8/layout/orgChart1"/>
    <dgm:cxn modelId="{58BF466A-B6A4-4913-9733-953E83098992}" type="presParOf" srcId="{12792D95-DB32-4709-88C4-2E107A8F9570}" destId="{C4114C30-267F-44B5-8ECC-116B00444B6D}" srcOrd="1" destOrd="0" presId="urn:microsoft.com/office/officeart/2005/8/layout/orgChart1"/>
    <dgm:cxn modelId="{6E8782E9-8D05-4B26-8890-E41DFA771749}" type="presParOf" srcId="{5721E4B6-D66B-45A5-AEBB-26D2F438BDA0}" destId="{D1B9466E-3CB7-41AA-8B00-1B0386FD2409}" srcOrd="1" destOrd="0" presId="urn:microsoft.com/office/officeart/2005/8/layout/orgChart1"/>
    <dgm:cxn modelId="{1EBEEFC4-A00B-4EE5-ABF8-6697CF63802C}" type="presParOf" srcId="{5721E4B6-D66B-45A5-AEBB-26D2F438BDA0}" destId="{E3AF002D-331F-4597-A31D-44C661734C9F}" srcOrd="2" destOrd="0" presId="urn:microsoft.com/office/officeart/2005/8/layout/orgChart1"/>
    <dgm:cxn modelId="{168E5513-D670-4EFE-B4D7-40213E106919}" type="presParOf" srcId="{7B3620A6-35F7-4BDD-97C4-04DC7AF9BF2C}" destId="{979767BF-6E9E-4A9D-8BD6-5F8961211604}" srcOrd="6" destOrd="0" presId="urn:microsoft.com/office/officeart/2005/8/layout/orgChart1"/>
    <dgm:cxn modelId="{8E153F27-D403-4C6D-88CA-00A0471AB862}" type="presParOf" srcId="{7B3620A6-35F7-4BDD-97C4-04DC7AF9BF2C}" destId="{2B2B4460-2249-4D85-AAFF-143449BA0E24}" srcOrd="7" destOrd="0" presId="urn:microsoft.com/office/officeart/2005/8/layout/orgChart1"/>
    <dgm:cxn modelId="{DE1D37E8-D58C-4A3A-AB21-DB6DBADD4F11}" type="presParOf" srcId="{2B2B4460-2249-4D85-AAFF-143449BA0E24}" destId="{60F02207-39E2-42C6-A7AA-D7B478502F7C}" srcOrd="0" destOrd="0" presId="urn:microsoft.com/office/officeart/2005/8/layout/orgChart1"/>
    <dgm:cxn modelId="{7E04C127-85BE-420E-9075-7CD84C7243C3}" type="presParOf" srcId="{60F02207-39E2-42C6-A7AA-D7B478502F7C}" destId="{2EA86C10-4644-4BA0-9BE5-F3A4D1501482}" srcOrd="0" destOrd="0" presId="urn:microsoft.com/office/officeart/2005/8/layout/orgChart1"/>
    <dgm:cxn modelId="{51B1C73E-6ABE-4454-9AC2-CA7AA172E268}" type="presParOf" srcId="{60F02207-39E2-42C6-A7AA-D7B478502F7C}" destId="{CB5E8FF3-FD6A-40DE-808C-564AF5AE7F1A}" srcOrd="1" destOrd="0" presId="urn:microsoft.com/office/officeart/2005/8/layout/orgChart1"/>
    <dgm:cxn modelId="{D31C3042-CF42-47AB-AD9F-6C752122BE0E}" type="presParOf" srcId="{2B2B4460-2249-4D85-AAFF-143449BA0E24}" destId="{DE13291C-9F3E-4604-84F6-AD84B5F57503}" srcOrd="1" destOrd="0" presId="urn:microsoft.com/office/officeart/2005/8/layout/orgChart1"/>
    <dgm:cxn modelId="{1BB6E546-7090-4FE0-B2F3-9967AF756CE5}" type="presParOf" srcId="{2B2B4460-2249-4D85-AAFF-143449BA0E24}" destId="{FA3F06E4-D228-4FCD-A381-9FF70C5F4E07}" srcOrd="2" destOrd="0" presId="urn:microsoft.com/office/officeart/2005/8/layout/orgChart1"/>
    <dgm:cxn modelId="{D231FA9A-56E2-42D5-955F-1DFC70D556BB}" type="presParOf" srcId="{206B5D6F-35CE-4578-BDCD-6EF34E66440C}" destId="{B332FD02-ED7A-46F8-9CD4-DF23BCDF66A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2DF335-ACAC-4D5D-B38E-8F7D5CBA2C95}">
      <dsp:nvSpPr>
        <dsp:cNvPr id="0" name=""/>
        <dsp:cNvSpPr/>
      </dsp:nvSpPr>
      <dsp:spPr>
        <a:xfrm>
          <a:off x="0" y="0"/>
          <a:ext cx="7858180" cy="17413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Устройства ввода информации</a:t>
          </a:r>
          <a:endParaRPr lang="ru-RU" sz="24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hlinkClick xmlns:r="http://schemas.openxmlformats.org/officeDocument/2006/relationships" r:id="rId1" action="ppaction://hlinkpres?slideindex=1&amp;slidetitle="/>
            </a:rPr>
            <a:t>клавиатура</a:t>
          </a: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hlinkClick xmlns:r="http://schemas.openxmlformats.org/officeDocument/2006/relationships" r:id="rId2" action="ppaction://hlinkpres?slideindex=1&amp;slidetitle="/>
            </a:rPr>
            <a:t>сканер</a:t>
          </a:r>
          <a:endParaRPr lang="ru-RU" sz="1800" b="1" kern="1200" dirty="0"/>
        </a:p>
      </dsp:txBody>
      <dsp:txXfrm>
        <a:off x="1745766" y="0"/>
        <a:ext cx="6112413" cy="1741301"/>
      </dsp:txXfrm>
    </dsp:sp>
    <dsp:sp modelId="{97B0173C-3844-4C7E-94A2-DB54F6ED1451}">
      <dsp:nvSpPr>
        <dsp:cNvPr id="0" name=""/>
        <dsp:cNvSpPr/>
      </dsp:nvSpPr>
      <dsp:spPr>
        <a:xfrm>
          <a:off x="174130" y="174130"/>
          <a:ext cx="1571636" cy="139304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7DE2FF-63AC-4A1D-9621-9DD79AB0068B}">
      <dsp:nvSpPr>
        <dsp:cNvPr id="0" name=""/>
        <dsp:cNvSpPr/>
      </dsp:nvSpPr>
      <dsp:spPr>
        <a:xfrm>
          <a:off x="0" y="1785948"/>
          <a:ext cx="7858180" cy="17413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Устройства вывода информации</a:t>
          </a:r>
          <a:endParaRPr lang="ru-RU" sz="24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hlinkClick xmlns:r="http://schemas.openxmlformats.org/officeDocument/2006/relationships" r:id="rId4" action="ppaction://hlinkpres?slideindex=1&amp;slidetitle="/>
            </a:rPr>
            <a:t>принтер</a:t>
          </a: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0</a:t>
          </a:r>
          <a:endParaRPr lang="ru-RU" sz="1800" b="1" kern="1200" dirty="0"/>
        </a:p>
      </dsp:txBody>
      <dsp:txXfrm>
        <a:off x="1745766" y="1785948"/>
        <a:ext cx="6112413" cy="1741301"/>
      </dsp:txXfrm>
    </dsp:sp>
    <dsp:sp modelId="{D39343C8-CED5-4293-9CFA-81BECBC111CC}">
      <dsp:nvSpPr>
        <dsp:cNvPr id="0" name=""/>
        <dsp:cNvSpPr/>
      </dsp:nvSpPr>
      <dsp:spPr>
        <a:xfrm>
          <a:off x="174130" y="2089561"/>
          <a:ext cx="1571636" cy="139304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72C69A-57B3-4B5D-8F86-6FBB39F4F2FB}">
      <dsp:nvSpPr>
        <dsp:cNvPr id="0" name=""/>
        <dsp:cNvSpPr/>
      </dsp:nvSpPr>
      <dsp:spPr>
        <a:xfrm>
          <a:off x="0" y="3571896"/>
          <a:ext cx="7858180" cy="17413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Устройства хранения информации</a:t>
          </a:r>
          <a:endParaRPr lang="ru-RU" sz="24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hlinkClick xmlns:r="http://schemas.openxmlformats.org/officeDocument/2006/relationships" r:id="rId6" action="ppaction://hlinkpres?slideindex=1&amp;slidetitle="/>
            </a:rPr>
            <a:t>Оперативная память</a:t>
          </a: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Постоянная память</a:t>
          </a: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hlinkClick xmlns:r="http://schemas.openxmlformats.org/officeDocument/2006/relationships" r:id="rId7" action="ppaction://hlinkpres?slideindex=1&amp;slidetitle="/>
            </a:rPr>
            <a:t>Память на магнитных и оптических носителях</a:t>
          </a:r>
          <a:endParaRPr lang="ru-RU" sz="1800" b="1" kern="1200" dirty="0"/>
        </a:p>
      </dsp:txBody>
      <dsp:txXfrm>
        <a:off x="1745766" y="3571896"/>
        <a:ext cx="6112413" cy="1741301"/>
      </dsp:txXfrm>
    </dsp:sp>
    <dsp:sp modelId="{E96A4163-578B-44FD-832C-F287F3362AF1}">
      <dsp:nvSpPr>
        <dsp:cNvPr id="0" name=""/>
        <dsp:cNvSpPr/>
      </dsp:nvSpPr>
      <dsp:spPr>
        <a:xfrm>
          <a:off x="174130" y="4004992"/>
          <a:ext cx="1571636" cy="139304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8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7C1767-B45A-4FA4-95FE-5F51F53EC253}">
      <dsp:nvSpPr>
        <dsp:cNvPr id="0" name=""/>
        <dsp:cNvSpPr/>
      </dsp:nvSpPr>
      <dsp:spPr>
        <a:xfrm>
          <a:off x="0" y="846740"/>
          <a:ext cx="8229600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9E9C06-FA69-466D-B193-36192A540574}">
      <dsp:nvSpPr>
        <dsp:cNvPr id="0" name=""/>
        <dsp:cNvSpPr/>
      </dsp:nvSpPr>
      <dsp:spPr>
        <a:xfrm>
          <a:off x="411480" y="433460"/>
          <a:ext cx="5760720" cy="826560"/>
        </a:xfrm>
        <a:prstGeom prst="roundRect">
          <a:avLst/>
        </a:prstGeom>
        <a:gradFill rotWithShape="1">
          <a:gsLst>
            <a:gs pos="0">
              <a:schemeClr val="accent1">
                <a:tint val="62000"/>
                <a:satMod val="180000"/>
              </a:schemeClr>
            </a:gs>
            <a:gs pos="65000">
              <a:schemeClr val="accent1">
                <a:tint val="32000"/>
                <a:satMod val="250000"/>
              </a:schemeClr>
            </a:gs>
            <a:gs pos="100000">
              <a:schemeClr val="accent1"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FFFF00"/>
              </a:solidFill>
              <a:hlinkClick xmlns:r="http://schemas.openxmlformats.org/officeDocument/2006/relationships" r:id="" action="ppaction://hlinksldjump"/>
            </a:rPr>
            <a:t>Системное ПО</a:t>
          </a:r>
          <a:endParaRPr lang="ru-RU" sz="2800" b="1" kern="1200" dirty="0">
            <a:solidFill>
              <a:srgbClr val="FFFF00"/>
            </a:solidFill>
          </a:endParaRPr>
        </a:p>
      </dsp:txBody>
      <dsp:txXfrm>
        <a:off x="411480" y="433460"/>
        <a:ext cx="5760720" cy="826560"/>
      </dsp:txXfrm>
    </dsp:sp>
    <dsp:sp modelId="{ADC277FB-C927-4EE1-8C3B-AC44C75DDA65}">
      <dsp:nvSpPr>
        <dsp:cNvPr id="0" name=""/>
        <dsp:cNvSpPr/>
      </dsp:nvSpPr>
      <dsp:spPr>
        <a:xfrm>
          <a:off x="0" y="2116821"/>
          <a:ext cx="8229600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2614BC-D0CD-4EBB-964D-0BC99EBA72D1}">
      <dsp:nvSpPr>
        <dsp:cNvPr id="0" name=""/>
        <dsp:cNvSpPr/>
      </dsp:nvSpPr>
      <dsp:spPr>
        <a:xfrm>
          <a:off x="411480" y="1703540"/>
          <a:ext cx="5760720" cy="826560"/>
        </a:xfrm>
        <a:prstGeom prst="roundRect">
          <a:avLst/>
        </a:prstGeom>
        <a:gradFill rotWithShape="1">
          <a:gsLst>
            <a:gs pos="0">
              <a:schemeClr val="accent1">
                <a:tint val="62000"/>
                <a:satMod val="180000"/>
              </a:schemeClr>
            </a:gs>
            <a:gs pos="65000">
              <a:schemeClr val="accent1">
                <a:tint val="32000"/>
                <a:satMod val="250000"/>
              </a:schemeClr>
            </a:gs>
            <a:gs pos="100000">
              <a:schemeClr val="accent1"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hlinkClick xmlns:r="http://schemas.openxmlformats.org/officeDocument/2006/relationships" r:id="" action="ppaction://hlinksldjump"/>
            </a:rPr>
            <a:t>Прикладное ПО</a:t>
          </a:r>
          <a:endParaRPr lang="ru-RU" sz="2800" b="1" kern="1200" dirty="0"/>
        </a:p>
      </dsp:txBody>
      <dsp:txXfrm>
        <a:off x="411480" y="1703540"/>
        <a:ext cx="5760720" cy="826560"/>
      </dsp:txXfrm>
    </dsp:sp>
    <dsp:sp modelId="{A99D1009-DD5C-4178-8FEF-033A9F1E931C}">
      <dsp:nvSpPr>
        <dsp:cNvPr id="0" name=""/>
        <dsp:cNvSpPr/>
      </dsp:nvSpPr>
      <dsp:spPr>
        <a:xfrm>
          <a:off x="0" y="3386900"/>
          <a:ext cx="8229600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9D84A9-F28A-413D-A5C4-BD8A809C7B65}">
      <dsp:nvSpPr>
        <dsp:cNvPr id="0" name=""/>
        <dsp:cNvSpPr/>
      </dsp:nvSpPr>
      <dsp:spPr>
        <a:xfrm>
          <a:off x="411480" y="2973621"/>
          <a:ext cx="5760720" cy="826560"/>
        </a:xfrm>
        <a:prstGeom prst="roundRect">
          <a:avLst/>
        </a:prstGeom>
        <a:gradFill rotWithShape="1">
          <a:gsLst>
            <a:gs pos="0">
              <a:schemeClr val="accent1">
                <a:tint val="62000"/>
                <a:satMod val="180000"/>
              </a:schemeClr>
            </a:gs>
            <a:gs pos="65000">
              <a:schemeClr val="accent1">
                <a:tint val="32000"/>
                <a:satMod val="250000"/>
              </a:schemeClr>
            </a:gs>
            <a:gs pos="100000">
              <a:schemeClr val="accent1"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hlinkClick xmlns:r="http://schemas.openxmlformats.org/officeDocument/2006/relationships" r:id="" action="ppaction://hlinksldjump"/>
            </a:rPr>
            <a:t>Инструментальные средства</a:t>
          </a:r>
          <a:endParaRPr lang="ru-RU" sz="2800" b="1" kern="1200" dirty="0"/>
        </a:p>
      </dsp:txBody>
      <dsp:txXfrm>
        <a:off x="411480" y="2973621"/>
        <a:ext cx="5760720" cy="8265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9767BF-6E9E-4A9D-8BD6-5F8961211604}">
      <dsp:nvSpPr>
        <dsp:cNvPr id="0" name=""/>
        <dsp:cNvSpPr/>
      </dsp:nvSpPr>
      <dsp:spPr>
        <a:xfrm>
          <a:off x="4321999" y="1217056"/>
          <a:ext cx="3385016" cy="391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827"/>
              </a:lnTo>
              <a:lnTo>
                <a:pt x="3385016" y="195827"/>
              </a:lnTo>
              <a:lnTo>
                <a:pt x="3385016" y="39165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E4A1EC-E233-4334-87E6-DBD052F211BD}">
      <dsp:nvSpPr>
        <dsp:cNvPr id="0" name=""/>
        <dsp:cNvSpPr/>
      </dsp:nvSpPr>
      <dsp:spPr>
        <a:xfrm>
          <a:off x="4321999" y="1217056"/>
          <a:ext cx="1128338" cy="391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827"/>
              </a:lnTo>
              <a:lnTo>
                <a:pt x="1128338" y="195827"/>
              </a:lnTo>
              <a:lnTo>
                <a:pt x="1128338" y="39165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E1B361-77A2-4DD4-BD77-E39AEE7870A2}">
      <dsp:nvSpPr>
        <dsp:cNvPr id="0" name=""/>
        <dsp:cNvSpPr/>
      </dsp:nvSpPr>
      <dsp:spPr>
        <a:xfrm>
          <a:off x="3193660" y="1217056"/>
          <a:ext cx="1128338" cy="391654"/>
        </a:xfrm>
        <a:custGeom>
          <a:avLst/>
          <a:gdLst/>
          <a:ahLst/>
          <a:cxnLst/>
          <a:rect l="0" t="0" r="0" b="0"/>
          <a:pathLst>
            <a:path>
              <a:moveTo>
                <a:pt x="1128338" y="0"/>
              </a:moveTo>
              <a:lnTo>
                <a:pt x="1128338" y="195827"/>
              </a:lnTo>
              <a:lnTo>
                <a:pt x="0" y="195827"/>
              </a:lnTo>
              <a:lnTo>
                <a:pt x="0" y="39165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ECE764-1C6B-4857-AFCF-D21E65A55C20}">
      <dsp:nvSpPr>
        <dsp:cNvPr id="0" name=""/>
        <dsp:cNvSpPr/>
      </dsp:nvSpPr>
      <dsp:spPr>
        <a:xfrm>
          <a:off x="936982" y="1217056"/>
          <a:ext cx="3385016" cy="391654"/>
        </a:xfrm>
        <a:custGeom>
          <a:avLst/>
          <a:gdLst/>
          <a:ahLst/>
          <a:cxnLst/>
          <a:rect l="0" t="0" r="0" b="0"/>
          <a:pathLst>
            <a:path>
              <a:moveTo>
                <a:pt x="3385016" y="0"/>
              </a:moveTo>
              <a:lnTo>
                <a:pt x="3385016" y="195827"/>
              </a:lnTo>
              <a:lnTo>
                <a:pt x="0" y="195827"/>
              </a:lnTo>
              <a:lnTo>
                <a:pt x="0" y="39165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C77DF2-EB94-41A6-BB7B-A31E1A519000}">
      <dsp:nvSpPr>
        <dsp:cNvPr id="0" name=""/>
        <dsp:cNvSpPr/>
      </dsp:nvSpPr>
      <dsp:spPr>
        <a:xfrm>
          <a:off x="3389487" y="744925"/>
          <a:ext cx="1865022" cy="4721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Базовое ПО</a:t>
          </a:r>
          <a:endParaRPr lang="ru-RU" sz="1400" kern="1200" dirty="0"/>
        </a:p>
      </dsp:txBody>
      <dsp:txXfrm>
        <a:off x="3389487" y="744925"/>
        <a:ext cx="1865022" cy="472130"/>
      </dsp:txXfrm>
    </dsp:sp>
    <dsp:sp modelId="{58F73962-74BF-4779-BC10-390A27B4E738}">
      <dsp:nvSpPr>
        <dsp:cNvPr id="0" name=""/>
        <dsp:cNvSpPr/>
      </dsp:nvSpPr>
      <dsp:spPr>
        <a:xfrm>
          <a:off x="4471" y="1608710"/>
          <a:ext cx="1865022" cy="9325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Операционная система</a:t>
          </a:r>
          <a:endParaRPr lang="ru-RU" sz="1400" kern="1200" dirty="0"/>
        </a:p>
      </dsp:txBody>
      <dsp:txXfrm>
        <a:off x="4471" y="1608710"/>
        <a:ext cx="1865022" cy="932511"/>
      </dsp:txXfrm>
    </dsp:sp>
    <dsp:sp modelId="{9598B04E-F09C-444A-9980-331F32A23BA2}">
      <dsp:nvSpPr>
        <dsp:cNvPr id="0" name=""/>
        <dsp:cNvSpPr/>
      </dsp:nvSpPr>
      <dsp:spPr>
        <a:xfrm>
          <a:off x="2261148" y="1608710"/>
          <a:ext cx="1865022" cy="9325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Сервисные программы</a:t>
          </a:r>
          <a:endParaRPr lang="ru-RU" sz="1400" kern="1200" dirty="0"/>
        </a:p>
      </dsp:txBody>
      <dsp:txXfrm>
        <a:off x="2261148" y="1608710"/>
        <a:ext cx="1865022" cy="932511"/>
      </dsp:txXfrm>
    </dsp:sp>
    <dsp:sp modelId="{7EFD6CF6-CD6F-4E02-9ECC-FAC85EF4E3AB}">
      <dsp:nvSpPr>
        <dsp:cNvPr id="0" name=""/>
        <dsp:cNvSpPr/>
      </dsp:nvSpPr>
      <dsp:spPr>
        <a:xfrm>
          <a:off x="4517826" y="1608710"/>
          <a:ext cx="1865022" cy="9325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Трансляторы с языков программирования</a:t>
          </a:r>
          <a:endParaRPr lang="ru-RU" sz="1400" kern="1200" dirty="0"/>
        </a:p>
      </dsp:txBody>
      <dsp:txXfrm>
        <a:off x="4517826" y="1608710"/>
        <a:ext cx="1865022" cy="932511"/>
      </dsp:txXfrm>
    </dsp:sp>
    <dsp:sp modelId="{2EA86C10-4644-4BA0-9BE5-F3A4D1501482}">
      <dsp:nvSpPr>
        <dsp:cNvPr id="0" name=""/>
        <dsp:cNvSpPr/>
      </dsp:nvSpPr>
      <dsp:spPr>
        <a:xfrm>
          <a:off x="6774503" y="1608710"/>
          <a:ext cx="1865022" cy="9325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Программы технического обслуживания</a:t>
          </a:r>
          <a:endParaRPr lang="ru-RU" sz="1400" kern="1200" dirty="0"/>
        </a:p>
      </dsp:txBody>
      <dsp:txXfrm>
        <a:off x="6774503" y="1608710"/>
        <a:ext cx="1865022" cy="9325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5611FF-B12D-43E4-9126-DF51506B3918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E8E59-2CEE-4ED0-9934-23DCBF0893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5E8E59-2CEE-4ED0-9934-23DCBF0893F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5E8E59-2CEE-4ED0-9934-23DCBF0893F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9108557 w 5760"/>
                <a:gd name="T3" fmla="*/ 0 h 528"/>
                <a:gd name="T4" fmla="*/ 9108557 w 5760"/>
                <a:gd name="T5" fmla="*/ 838200 h 528"/>
                <a:gd name="T6" fmla="*/ 75905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1BE0F27-2D5B-4C56-AF09-5FCE96EAF37E}" type="datetimeFigureOut">
              <a:rPr lang="ru-RU"/>
              <a:pPr>
                <a:defRPr/>
              </a:pPr>
              <a:t>13.11.2014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D589FC4-6836-4334-9E35-6651D17832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E4307-E48C-4148-B23F-93F6772A02C8}" type="datetimeFigureOut">
              <a:rPr lang="ru-RU"/>
              <a:pPr>
                <a:defRPr/>
              </a:pPr>
              <a:t>13.11.2014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56947-C770-4065-ACF9-FBB341C031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1A80E-8718-47DD-B5E2-161D459B6489}" type="datetimeFigureOut">
              <a:rPr lang="ru-RU"/>
              <a:pPr>
                <a:defRPr/>
              </a:pPr>
              <a:t>13.11.2014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C28EC-1216-481E-A7E1-81E84AE451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8CF22-2983-45D9-B1D1-333464CAAEDC}" type="datetimeFigureOut">
              <a:rPr lang="ru-RU"/>
              <a:pPr>
                <a:defRPr/>
              </a:pPr>
              <a:t>13.11.2014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75077-1ABC-4239-A12C-0C0EECD745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9C79D6B-5115-42F4-87D6-111D80690D8B}" type="datetimeFigureOut">
              <a:rPr lang="ru-RU"/>
              <a:pPr>
                <a:defRPr/>
              </a:pPr>
              <a:t>13.11.2014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D308DE6-2920-4CAC-B27D-139D421D53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9D4FEE-1F19-4625-A623-88D7A085D801}" type="datetimeFigureOut">
              <a:rPr lang="ru-RU"/>
              <a:pPr>
                <a:defRPr/>
              </a:pPr>
              <a:t>13.11.2014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2E2AD3-40E2-49EE-9EC2-88D829ADFA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847D088-089C-44D0-9E54-989FD1080D41}" type="datetimeFigureOut">
              <a:rPr lang="ru-RU"/>
              <a:pPr>
                <a:defRPr/>
              </a:pPr>
              <a:t>13.11.2014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ED7A96-6303-42C2-B2F2-A3B2A685CA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E33E13-56AF-4354-B182-CA691B839A60}" type="datetimeFigureOut">
              <a:rPr lang="ru-RU"/>
              <a:pPr>
                <a:defRPr/>
              </a:pPr>
              <a:t>13.11.2014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7EFC82-5479-42CE-B8AC-AB15D2C8BC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4DC20-6593-40B6-A374-59182B6EA94F}" type="datetimeFigureOut">
              <a:rPr lang="ru-RU"/>
              <a:pPr>
                <a:defRPr/>
              </a:pPr>
              <a:t>13.11.2014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5BBA8-875F-40C8-9338-11CD6A95A0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D074EB-C2CD-42E1-8A1B-630573EEA49C}" type="datetimeFigureOut">
              <a:rPr lang="ru-RU"/>
              <a:pPr>
                <a:defRPr/>
              </a:pPr>
              <a:t>13.11.2014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7CB78C-9D75-418C-AF4D-639D9FA32A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2A856ED-D5AE-42ED-A966-0869839CEF22}" type="datetimeFigureOut">
              <a:rPr lang="ru-RU"/>
              <a:pPr>
                <a:defRPr/>
              </a:pPr>
              <a:t>13.11.2014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0B6A2E6-DAFB-41EF-AA49-2530A87090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D0A619D-0D95-4A7A-853D-0DDD425C6D10}" type="datetimeFigureOut">
              <a:rPr lang="ru-RU"/>
              <a:pPr>
                <a:defRPr/>
              </a:pPr>
              <a:t>13.11.2014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025D7B4-AFF0-4882-A8E4-4EA0C65000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3" r:id="rId2"/>
    <p:sldLayoutId id="2147483738" r:id="rId3"/>
    <p:sldLayoutId id="2147483739" r:id="rId4"/>
    <p:sldLayoutId id="2147483740" r:id="rId5"/>
    <p:sldLayoutId id="2147483741" r:id="rId6"/>
    <p:sldLayoutId id="2147483734" r:id="rId7"/>
    <p:sldLayoutId id="2147483742" r:id="rId8"/>
    <p:sldLayoutId id="2147483743" r:id="rId9"/>
    <p:sldLayoutId id="2147483735" r:id="rId10"/>
    <p:sldLayoutId id="214748373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ic.academic.ru/dic.nsf/enc_mathematics/155/%D0%90%D0%9B%D0%93%D0%9E%D0%A0%D0%98%D0%A2%D0%9C%D0%98%D0%A7%D0%95%D0%A1%D0%9A%D0%98%D0%99" TargetMode="Externa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wmf"/><Relationship Id="rId4" Type="http://schemas.openxmlformats.org/officeDocument/2006/relationships/image" Target="../media/image1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tzfLFs5SHtM" TargetMode="External"/><Relationship Id="rId2" Type="http://schemas.openxmlformats.org/officeDocument/2006/relationships/hyperlink" Target="http://www.myshared.ru/slide/216913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ic.academic.ru/dic.nsf/enc_mathematics/155/%D0%90%D0%9B%D0%93%D0%9E%D0%A0%D0%98%D0%A2%D0%9C%D0%98%D0%A7%D0%95%D0%A1%D0%9A%D0%98%D0%9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6.xml"/><Relationship Id="rId7" Type="http://schemas.openxmlformats.org/officeDocument/2006/relationships/image" Target="../media/image5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slide" Target="slide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tzfLFs5SHtM" TargetMode="External"/><Relationship Id="rId2" Type="http://schemas.openxmlformats.org/officeDocument/2006/relationships/hyperlink" Target="http://www.myshared.ru/slide/216913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&#1072;&#1087;&#1087;&#1072;&#1088;&#1072;&#1090;&#1085;&#1099;&#1077;%20&#1089;&#1088;&#1077;&#1076;&#1089;&#1090;&#1074;&#1072;%20&#1055;&#1050;.test" TargetMode="External"/><Relationship Id="rId5" Type="http://schemas.openxmlformats.org/officeDocument/2006/relationships/slide" Target="slide4.xml"/><Relationship Id="rId4" Type="http://schemas.openxmlformats.org/officeDocument/2006/relationships/hyperlink" Target="&#1055;&#1056;&#8470;1_&#1055;&#1086;&#1076;&#1082;&#1083;&#1102;&#1095;&#1077;&#1085;&#1080;&#1077;%20&#1087;&#1077;&#1088;&#1080;&#1092;&#1077;&#1088;&#1080;&#1081;&#1085;&#1099;&#1093;%20&#1091;&#1089;&#1090;&#1088;&#1086;&#1081;&#1089;&#1090;&#1074;%20&#1082;%20&#1055;&#1050;.doc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slide" Target="slide4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12.jpeg"/><Relationship Id="rId4" Type="http://schemas.openxmlformats.org/officeDocument/2006/relationships/diagramLayout" Target="../diagrams/layout1.xml"/><Relationship Id="rId9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&#1055;&#1088;&#1086;&#1075;&#1088;&#1072;&#1084;&#1084;&#1085;&#1086;&#1077;%20&#1086;&#1073;&#1077;&#1089;&#1087;&#1077;&#1095;&#1077;&#1085;&#1080;&#1077;%20&#1055;&#1050;.test" TargetMode="External"/><Relationship Id="rId3" Type="http://schemas.openxmlformats.org/officeDocument/2006/relationships/diagramLayout" Target="../diagrams/layout2.xml"/><Relationship Id="rId7" Type="http://schemas.openxmlformats.org/officeDocument/2006/relationships/slide" Target="slide4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hyperlink" Target="http://reftrend.ru/568007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8;_&#1089;&#1090;&#1072;&#1085;&#1076;&#1072;&#1088;&#1090;&#1085;&#1099;&#1077;%20&#1087;&#1088;&#1086;&#1075;&#1088;&#1072;&#1084;&#1084;&#1099;.docx" TargetMode="Externa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1700808"/>
            <a:ext cx="8643998" cy="2656886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Мультимедийная презентация по теме: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«</a:t>
            </a:r>
            <a:r>
              <a:rPr lang="ru-RU" i="1" dirty="0" smtClean="0">
                <a:solidFill>
                  <a:srgbClr val="C00000"/>
                </a:solidFill>
              </a:rPr>
              <a:t>Средства ИКТ»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92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4429125"/>
            <a:ext cx="6400800" cy="1895475"/>
          </a:xfrm>
        </p:spPr>
        <p:txBody>
          <a:bodyPr/>
          <a:lstStyle/>
          <a:p>
            <a:pPr marR="0" eaLnBrk="1" hangingPunct="1"/>
            <a:r>
              <a:rPr lang="ru-RU" sz="2400" b="1" smtClean="0">
                <a:solidFill>
                  <a:srgbClr val="1D0367"/>
                </a:solidFill>
              </a:rPr>
              <a:t>Выполнил преподаватель </a:t>
            </a:r>
          </a:p>
          <a:p>
            <a:pPr marR="0" eaLnBrk="1" hangingPunct="1"/>
            <a:r>
              <a:rPr lang="ru-RU" sz="2400" b="1" smtClean="0">
                <a:solidFill>
                  <a:srgbClr val="1D0367"/>
                </a:solidFill>
              </a:rPr>
              <a:t>Колобова Вера Викторовна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03575" y="6021388"/>
            <a:ext cx="2736850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1D0367"/>
                </a:solidFill>
              </a:rPr>
              <a:t>Тольятти 2014 г.</a:t>
            </a:r>
          </a:p>
        </p:txBody>
      </p:sp>
      <p:pic>
        <p:nvPicPr>
          <p:cNvPr id="9221" name="Рисунок 6" descr="Шаблон 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3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ru-RU" sz="4000" dirty="0" smtClean="0">
                <a:solidFill>
                  <a:srgbClr val="C00000"/>
                </a:solidFill>
              </a:rPr>
              <a:t>Инструментальные средства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6" name="Управляющая кнопка: назад 5">
            <a:hlinkClick r:id="rId2" action="ppaction://hlinksldjump" highlightClick="1"/>
          </p:cNvPr>
          <p:cNvSpPr/>
          <p:nvPr/>
        </p:nvSpPr>
        <p:spPr>
          <a:xfrm>
            <a:off x="7929586" y="6072206"/>
            <a:ext cx="928694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1472" y="1428736"/>
            <a:ext cx="8143932" cy="39290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Для создания программного обеспечения  используют различные </a:t>
            </a:r>
            <a:r>
              <a:rPr lang="ru-RU" sz="2800" b="1" dirty="0" smtClean="0">
                <a:hlinkClick r:id="rId3"/>
              </a:rPr>
              <a:t>алгоритмические языки</a:t>
            </a:r>
            <a:r>
              <a:rPr lang="ru-RU" sz="2800" b="1" dirty="0" smtClean="0"/>
              <a:t> и системы программирования различного уровня.</a:t>
            </a:r>
            <a:endParaRPr lang="ru-RU" sz="2800" b="1" dirty="0"/>
          </a:p>
        </p:txBody>
      </p:sp>
      <p:pic>
        <p:nvPicPr>
          <p:cNvPr id="27651" name="Picture 3" descr="C:\Program Files\Microsoft Office\MEDIA\CAGCAT10\j0300520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1428736"/>
            <a:ext cx="952500" cy="819150"/>
          </a:xfrm>
          <a:prstGeom prst="rect">
            <a:avLst/>
          </a:prstGeom>
          <a:noFill/>
        </p:spPr>
      </p:pic>
      <p:pic>
        <p:nvPicPr>
          <p:cNvPr id="27650" name="Picture 2" descr="C:\Program Files\Microsoft Office\MEDIA\CAGCAT10\j0285750.wmf"/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4643446"/>
            <a:ext cx="1824228" cy="11210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C:\Program Files\Microsoft Office\MEDIA\CAGCAT10\j0195384.wm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1428736"/>
            <a:ext cx="1795882" cy="1833372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714348" y="4357694"/>
            <a:ext cx="7859845" cy="923330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Спасибо за внимание!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ndAc>
      <p:stSnd>
        <p:snd r:embed="rId2" name="j0214098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955 1.85185E-6 C -0.0816 -0.02269 -0.09254 -0.06134 -0.08664 -0.1 C -0.08351 -0.11343 -0.07952 -0.12662 -0.07362 -0.13727 C -0.06962 -0.10671 -0.05556 -0.07871 -0.03455 -0.06134 C -0.03455 -0.09861 -0.01858 -0.13472 0.0085 -0.1507 C 0.01753 -0.15741 0.02743 -0.15996 0.0375 -0.16134 C 0.02239 -0.13866 0.01441 -0.10671 0.01753 -0.07338 C 0.03941 -0.09722 0.07048 -0.10278 0.09739 -0.08542 C 0.10642 -0.08009 0.11545 -0.0706 0.12152 -0.06134 C 0.09843 -0.06389 0.07447 -0.05209 0.05746 -0.02801 C 0.08437 -0.01991 0.10746 0.0081 0.11441 0.04676 C 0.11649 0.05995 0.11649 0.07338 0.11441 0.08657 C 0.10138 0.06134 0.07951 0.04398 0.05538 0.04143 C 0.06753 0.07477 0.06441 0.11597 0.04652 0.14676 C 0.03941 0.15741 0.03142 0.16666 0.02239 0.17199 C 0.02951 0.14259 0.02552 0.10926 0.0125 0.08264 C 0.00052 0.11597 -0.02553 0.13866 -0.05556 0.13866 C -0.0665 0.13866 -0.07657 0.13611 -0.08559 0.13055 C -0.06355 0.11991 -0.04653 0.09467 -0.03855 0.06389 C -0.0665 0.07199 -0.09549 0.05995 -0.11459 0.0294 C -0.12153 0.01736 -0.12553 0.00532 -0.12848 -0.0081 C -0.10851 0.00926 -0.08247 0.01204 -0.05955 1.85185E-6 Z " pathEditMode="relative" rAng="0" ptsTypes="ffffffffffffffffffffff">
                                      <p:cBhvr>
                                        <p:cTn id="6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785794"/>
          <a:ext cx="8786874" cy="6038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2213"/>
                <a:gridCol w="1410928"/>
                <a:gridCol w="2857519"/>
                <a:gridCol w="2028839"/>
                <a:gridCol w="1757375"/>
              </a:tblGrid>
              <a:tr h="59854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№ слайда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Наименование слайда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ссылки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Вид ссылки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Ресурс ссылки</a:t>
                      </a:r>
                      <a:endParaRPr lang="ru-RU" sz="1400" dirty="0"/>
                    </a:p>
                  </a:txBody>
                  <a:tcPr/>
                </a:tc>
              </a:tr>
              <a:tr h="686367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содержание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200" u="none" dirty="0" smtClean="0">
                          <a:solidFill>
                            <a:schemeClr val="tx1"/>
                          </a:solidFill>
                        </a:rPr>
                        <a:t> Архитектура компьютеров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200" u="none" dirty="0" smtClean="0">
                          <a:solidFill>
                            <a:schemeClr val="tx1"/>
                          </a:solidFill>
                        </a:rPr>
                        <a:t> Многообразие внешних устройств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200" u="none" dirty="0" smtClean="0">
                          <a:solidFill>
                            <a:schemeClr val="tx1"/>
                          </a:solidFill>
                        </a:rPr>
                        <a:t> Виды программного обеспечения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Слайды текущей презентации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Место в документе</a:t>
                      </a:r>
                      <a:endParaRPr lang="ru-RU" sz="1200" dirty="0"/>
                    </a:p>
                  </a:txBody>
                  <a:tcPr/>
                </a:tc>
              </a:tr>
              <a:tr h="251390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Общая схема устройства компьютера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ru-RU" sz="1200" b="0" dirty="0" smtClean="0"/>
                        <a:t>Лекция: «Компьютер. Основные характеристики</a:t>
                      </a:r>
                      <a:br>
                        <a:rPr lang="ru-RU" sz="1200" b="0" dirty="0" smtClean="0"/>
                      </a:br>
                      <a:r>
                        <a:rPr lang="ru-RU" sz="1200" b="0" dirty="0" smtClean="0"/>
                        <a:t>компьютеров»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endParaRPr lang="ru-RU" sz="1200" b="0" dirty="0" smtClean="0"/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ru-RU" sz="1200" b="0" dirty="0" smtClean="0"/>
                        <a:t>  Дополнительная информация (видео)</a:t>
                      </a:r>
                      <a:br>
                        <a:rPr lang="ru-RU" sz="1200" b="0" dirty="0" smtClean="0"/>
                      </a:br>
                      <a:endParaRPr lang="ru-RU" sz="12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200" b="0" dirty="0" smtClean="0"/>
                        <a:t>Практическая работа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ru-RU" sz="12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200" b="0" dirty="0" smtClean="0"/>
                        <a:t>Тест №1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ИНТЕРНЕТ ресурс – презентация лекции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ИНТЕРНЕТ ресурс –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видеоролик</a:t>
                      </a:r>
                      <a:endParaRPr lang="en-US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/>
                    </a:p>
                    <a:p>
                      <a:r>
                        <a:rPr lang="ru-RU" sz="1200" dirty="0" smtClean="0"/>
                        <a:t>Текстовый документ</a:t>
                      </a:r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Приложение </a:t>
                      </a:r>
                      <a:r>
                        <a:rPr lang="en-US" sz="1200" dirty="0" err="1" smtClean="0"/>
                        <a:t>ADSoftTester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hlinkClick r:id="rId2"/>
                        </a:rPr>
                        <a:t>http://www.myshared.ru/slide/216913/</a:t>
                      </a:r>
                      <a:endParaRPr lang="en-US" sz="1200" dirty="0" smtClean="0"/>
                    </a:p>
                    <a:p>
                      <a:endParaRPr lang="ru-RU" sz="1200" dirty="0" smtClean="0">
                        <a:hlinkClick r:id="rId3"/>
                      </a:endParaRPr>
                    </a:p>
                    <a:p>
                      <a:endParaRPr lang="ru-RU" sz="1200" dirty="0" smtClean="0">
                        <a:hlinkClick r:id="rId3"/>
                      </a:endParaRPr>
                    </a:p>
                    <a:p>
                      <a:r>
                        <a:rPr lang="en-US" sz="1200" dirty="0" smtClean="0">
                          <a:hlinkClick r:id="rId3"/>
                        </a:rPr>
                        <a:t>http://www.youtube.com/watch?v=tzfLFs5SHtM</a:t>
                      </a:r>
                      <a:endParaRPr lang="en-US" sz="1200" dirty="0" smtClean="0"/>
                    </a:p>
                    <a:p>
                      <a:r>
                        <a:rPr lang="ru-RU" sz="1200" dirty="0" smtClean="0"/>
                        <a:t>Текущая</a:t>
                      </a:r>
                      <a:r>
                        <a:rPr lang="ru-RU" sz="1200" baseline="0" dirty="0" smtClean="0"/>
                        <a:t> папка</a:t>
                      </a:r>
                    </a:p>
                    <a:p>
                      <a:endParaRPr lang="ru-RU" sz="1200" baseline="0" dirty="0" smtClean="0"/>
                    </a:p>
                    <a:p>
                      <a:r>
                        <a:rPr lang="ru-RU" sz="1200" baseline="0" dirty="0" smtClean="0"/>
                        <a:t>Аппаратные средства ПК (Текущая папка)</a:t>
                      </a:r>
                      <a:endParaRPr lang="ru-RU" sz="1200" dirty="0"/>
                    </a:p>
                  </a:txBody>
                  <a:tcPr/>
                </a:tc>
              </a:tr>
              <a:tr h="20591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Многообразие внешних устройств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dirty="0" smtClean="0"/>
                        <a:t>Устройства ввода информации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dirty="0" smtClean="0"/>
                        <a:t>Устройства вывода информации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dirty="0" smtClean="0"/>
                        <a:t>Устройства хранения информации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Презентации (сканер, внешняя память ПК,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принтеры, клавиатура) </a:t>
                      </a:r>
                      <a:br>
                        <a:rPr lang="ru-RU" sz="1200" dirty="0" smtClean="0"/>
                      </a:br>
                      <a:r>
                        <a:rPr lang="ru-RU" sz="1200" dirty="0" err="1" smtClean="0"/>
                        <a:t>Википедия</a:t>
                      </a:r>
                      <a:r>
                        <a:rPr lang="ru-RU" sz="1200" dirty="0" smtClean="0"/>
                        <a:t> - сканер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Файлы презентаций в текущей папке, </a:t>
                      </a:r>
                      <a:br>
                        <a:rPr lang="ru-RU" sz="1200" dirty="0" smtClean="0"/>
                      </a:br>
                      <a:endParaRPr lang="ru-RU" sz="1200" dirty="0" smtClean="0"/>
                    </a:p>
                    <a:p>
                      <a:r>
                        <a:rPr lang="en-US" sz="1200" dirty="0" smtClean="0"/>
                        <a:t>https://ru.wikipedia.org/wiki/%D0%93%D1%80%D0%B0%D1%84%D0%BE%D0%BF%D0%BE%D1%81%D1%82%D1%80%D0%BE%D0%B8%D1%82%D0%B5%D0%BB%D1%8C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3571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dirty="0" smtClean="0">
                <a:solidFill>
                  <a:srgbClr val="C00000"/>
                </a:solidFill>
              </a:rPr>
              <a:t>Описание используемых ссылок на ЭОР</a:t>
            </a:r>
            <a:endParaRPr lang="ru-RU" sz="3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85860"/>
          <a:ext cx="8186766" cy="4643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206"/>
                <a:gridCol w="1314567"/>
                <a:gridCol w="2569152"/>
                <a:gridCol w="1464300"/>
                <a:gridCol w="2156541"/>
              </a:tblGrid>
              <a:tr h="464347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Виды программного обеспечения (ПО) 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Системное ПО</a:t>
                      </a:r>
                    </a:p>
                    <a:p>
                      <a:pPr lvl="0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Прикладное ПО</a:t>
                      </a:r>
                    </a:p>
                    <a:p>
                      <a:pPr lvl="0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Инструментальные средства:</a:t>
                      </a:r>
                    </a:p>
                    <a:p>
                      <a:pPr lvl="0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         алгоритмические языки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Тестовый контроль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Дополнительная информация</a:t>
                      </a:r>
                    </a:p>
                    <a:p>
                      <a:pPr lvl="0"/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Слайды текущей презентации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Приложение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ADSoftTester</a:t>
                      </a:r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ИНТЕРНЕТ ресурс –лекция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Место в документе</a:t>
                      </a:r>
                    </a:p>
                    <a:p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hlinkClick r:id="rId2"/>
                        </a:rPr>
                        <a:t>http://dic.academic.ru/dic.nsf/enc_mathematics/155/%D0%90%D0%9B%D0%93%D0%9E%D0%A0%D0%98%D0%A2%D0%9C%D0%98%D0%A7%D0%95%D0%A1%D0%9A%D0%98%D0%99</a:t>
                      </a:r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Текущая папка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http://reftrend.ru/568007.html</a:t>
                      </a:r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dirty="0" smtClean="0">
                <a:solidFill>
                  <a:srgbClr val="C00000"/>
                </a:solidFill>
              </a:rPr>
              <a:t>Описание используемых ссылок на ЭОР</a:t>
            </a:r>
            <a:endParaRPr lang="ru-RU" sz="3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ъект 2"/>
          <p:cNvSpPr>
            <a:spLocks noGrp="1"/>
          </p:cNvSpPr>
          <p:nvPr>
            <p:ph idx="1"/>
          </p:nvPr>
        </p:nvSpPr>
        <p:spPr>
          <a:xfrm>
            <a:off x="742950" y="928688"/>
            <a:ext cx="8401050" cy="5929312"/>
          </a:xfrm>
        </p:spPr>
        <p:txBody>
          <a:bodyPr/>
          <a:lstStyle/>
          <a:p>
            <a:pPr marL="514350" indent="-514350" eaLnBrk="1" hangingPunct="1">
              <a:buFont typeface="Wingdings 3" pitchFamily="18" charset="2"/>
              <a:buNone/>
            </a:pPr>
            <a:r>
              <a:rPr lang="ru-RU" dirty="0" smtClean="0"/>
              <a:t>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</a:rPr>
              <a:t>Содержание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Управляющая кнопка: в конец 3">
            <a:hlinkClick r:id="" action="ppaction://hlinkshowjump?jump=lastslide" highlightClick="1"/>
          </p:cNvPr>
          <p:cNvSpPr/>
          <p:nvPr/>
        </p:nvSpPr>
        <p:spPr>
          <a:xfrm>
            <a:off x="5643570" y="6072206"/>
            <a:ext cx="1143000" cy="5715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Стрелка вправо 4">
            <a:hlinkClick r:id="rId2" action="ppaction://hlinksldjump"/>
          </p:cNvPr>
          <p:cNvSpPr/>
          <p:nvPr/>
        </p:nvSpPr>
        <p:spPr>
          <a:xfrm>
            <a:off x="1214438" y="1071563"/>
            <a:ext cx="4286256" cy="16430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defRPr/>
            </a:pPr>
            <a:r>
              <a:rPr lang="ru-RU" sz="2000" u="sng" dirty="0" smtClean="0">
                <a:solidFill>
                  <a:schemeClr val="bg1"/>
                </a:solidFill>
              </a:rPr>
              <a:t>Архитектура компьютеров</a:t>
            </a:r>
            <a:endParaRPr lang="ru-RU" u="sng" dirty="0">
              <a:solidFill>
                <a:schemeClr val="bg1"/>
              </a:solidFill>
            </a:endParaRPr>
          </a:p>
        </p:txBody>
      </p:sp>
      <p:sp>
        <p:nvSpPr>
          <p:cNvPr id="6" name="Стрелка вправо 5">
            <a:hlinkClick r:id="rId3" action="ppaction://hlinksldjump"/>
          </p:cNvPr>
          <p:cNvSpPr/>
          <p:nvPr/>
        </p:nvSpPr>
        <p:spPr>
          <a:xfrm>
            <a:off x="1214414" y="2857508"/>
            <a:ext cx="4286250" cy="1714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defRPr/>
            </a:pPr>
            <a:r>
              <a:rPr lang="ru-RU" sz="2000" u="sng" dirty="0">
                <a:solidFill>
                  <a:schemeClr val="bg1"/>
                </a:solidFill>
              </a:rPr>
              <a:t>Многообразие внешних </a:t>
            </a:r>
            <a:r>
              <a:rPr lang="ru-RU" sz="2000" u="sng" dirty="0" smtClean="0">
                <a:solidFill>
                  <a:schemeClr val="bg1"/>
                </a:solidFill>
              </a:rPr>
              <a:t>устройств</a:t>
            </a:r>
            <a:endParaRPr lang="ru-RU" u="sng" dirty="0">
              <a:solidFill>
                <a:schemeClr val="bg1"/>
              </a:solidFill>
            </a:endParaRPr>
          </a:p>
        </p:txBody>
      </p:sp>
      <p:sp>
        <p:nvSpPr>
          <p:cNvPr id="7" name="Стрелка вправо 6">
            <a:hlinkClick r:id="rId4" action="ppaction://hlinksldjump"/>
          </p:cNvPr>
          <p:cNvSpPr/>
          <p:nvPr/>
        </p:nvSpPr>
        <p:spPr>
          <a:xfrm>
            <a:off x="1214414" y="4714884"/>
            <a:ext cx="4286280" cy="16430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u="sng" dirty="0">
                <a:solidFill>
                  <a:schemeClr val="bg1"/>
                </a:solidFill>
              </a:rPr>
              <a:t>Виды программного обеспечения </a:t>
            </a:r>
            <a:endParaRPr lang="ru-RU" sz="2000" b="1" u="sng" dirty="0">
              <a:solidFill>
                <a:schemeClr val="bg1"/>
              </a:solidFill>
            </a:endParaRPr>
          </a:p>
        </p:txBody>
      </p:sp>
      <p:pic>
        <p:nvPicPr>
          <p:cNvPr id="8" name="Picture 8" descr="D:\Documents and Settings\Администратор\Рабочий стол\computer_office_big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29322" y="928670"/>
            <a:ext cx="2511432" cy="1791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D:\Documents and Settings\Администратор\Рабочий стол\iчфчmg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86710" y="3500438"/>
            <a:ext cx="928703" cy="86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 descr="6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>
          <a:xfrm>
            <a:off x="5929322" y="3429000"/>
            <a:ext cx="1357322" cy="915533"/>
          </a:xfrm>
          <a:prstGeom prst="rect">
            <a:avLst/>
          </a:prstGeom>
          <a:noFill/>
        </p:spPr>
      </p:pic>
      <p:pic>
        <p:nvPicPr>
          <p:cNvPr id="9218" name="Picture 2" descr="http://reftrend.ru/files/113/f4e533a54f1b2f6de5a724e9d5a2a0d6.html_files/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29454" y="4500570"/>
            <a:ext cx="1428760" cy="146539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0"/>
            <a:ext cx="8929718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C00000"/>
                </a:solidFill>
              </a:rPr>
              <a:t>Общая схема устройства компьютера</a:t>
            </a:r>
          </a:p>
        </p:txBody>
      </p:sp>
      <p:grpSp>
        <p:nvGrpSpPr>
          <p:cNvPr id="24" name="Группа 23"/>
          <p:cNvGrpSpPr/>
          <p:nvPr/>
        </p:nvGrpSpPr>
        <p:grpSpPr>
          <a:xfrm>
            <a:off x="928662" y="1071546"/>
            <a:ext cx="7418387" cy="3602038"/>
            <a:chOff x="1042988" y="1844675"/>
            <a:chExt cx="7418387" cy="3602038"/>
          </a:xfrm>
        </p:grpSpPr>
        <p:sp>
          <p:nvSpPr>
            <p:cNvPr id="11267" name="AutoShape 71"/>
            <p:cNvSpPr>
              <a:spLocks noChangeArrowheads="1"/>
            </p:cNvSpPr>
            <p:nvPr/>
          </p:nvSpPr>
          <p:spPr bwMode="auto">
            <a:xfrm>
              <a:off x="1042988" y="1844675"/>
              <a:ext cx="3600450" cy="6477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ru-RU" b="1" dirty="0"/>
                <a:t>Процессор</a:t>
              </a:r>
            </a:p>
          </p:txBody>
        </p:sp>
        <p:sp>
          <p:nvSpPr>
            <p:cNvPr id="11268" name="AutoShape 72"/>
            <p:cNvSpPr>
              <a:spLocks noChangeArrowheads="1"/>
            </p:cNvSpPr>
            <p:nvPr/>
          </p:nvSpPr>
          <p:spPr bwMode="auto">
            <a:xfrm>
              <a:off x="4859338" y="1844675"/>
              <a:ext cx="3600450" cy="6477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ru-RU" b="1"/>
                <a:t>Внутренняя память</a:t>
              </a:r>
            </a:p>
          </p:txBody>
        </p:sp>
        <p:sp>
          <p:nvSpPr>
            <p:cNvPr id="11269" name="AutoShape 73"/>
            <p:cNvSpPr>
              <a:spLocks noChangeArrowheads="1"/>
            </p:cNvSpPr>
            <p:nvPr/>
          </p:nvSpPr>
          <p:spPr bwMode="auto">
            <a:xfrm>
              <a:off x="1116013" y="2997200"/>
              <a:ext cx="7343775" cy="8636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r>
                <a:rPr lang="ru-RU" b="1" dirty="0"/>
                <a:t>Информационная магистраль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ru-RU" b="1" dirty="0"/>
                <a:t>(шина данных, шина управления, шина адреса)</a:t>
              </a:r>
              <a:endParaRPr lang="ru-RU" dirty="0"/>
            </a:p>
          </p:txBody>
        </p:sp>
        <p:sp>
          <p:nvSpPr>
            <p:cNvPr id="11270" name="AutoShape 74"/>
            <p:cNvSpPr>
              <a:spLocks noChangeArrowheads="1"/>
            </p:cNvSpPr>
            <p:nvPr/>
          </p:nvSpPr>
          <p:spPr bwMode="auto">
            <a:xfrm>
              <a:off x="1116013" y="4365625"/>
              <a:ext cx="1728787" cy="10810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ru-RU" b="1"/>
                <a:t>Устройства</a:t>
              </a:r>
            </a:p>
            <a:p>
              <a:pPr algn="ctr" eaLnBrk="1" hangingPunct="1"/>
              <a:r>
                <a:rPr lang="ru-RU" b="1"/>
                <a:t>ввода</a:t>
              </a:r>
            </a:p>
            <a:p>
              <a:pPr algn="ctr" eaLnBrk="1" hangingPunct="1"/>
              <a:r>
                <a:rPr lang="ru-RU" b="1"/>
                <a:t>информации</a:t>
              </a:r>
            </a:p>
          </p:txBody>
        </p:sp>
        <p:sp>
          <p:nvSpPr>
            <p:cNvPr id="11271" name="AutoShape 75"/>
            <p:cNvSpPr>
              <a:spLocks noChangeArrowheads="1"/>
            </p:cNvSpPr>
            <p:nvPr/>
          </p:nvSpPr>
          <p:spPr bwMode="auto">
            <a:xfrm>
              <a:off x="6732588" y="4365625"/>
              <a:ext cx="1728787" cy="10810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ru-RU" b="1"/>
                <a:t>Устройства</a:t>
              </a:r>
            </a:p>
            <a:p>
              <a:pPr algn="ctr" eaLnBrk="1" hangingPunct="1"/>
              <a:r>
                <a:rPr lang="ru-RU" b="1"/>
                <a:t>обмена </a:t>
              </a:r>
            </a:p>
            <a:p>
              <a:pPr algn="ctr" eaLnBrk="1" hangingPunct="1"/>
              <a:r>
                <a:rPr lang="ru-RU" b="1"/>
                <a:t>информацией</a:t>
              </a:r>
            </a:p>
          </p:txBody>
        </p:sp>
        <p:sp>
          <p:nvSpPr>
            <p:cNvPr id="11272" name="AutoShape 76"/>
            <p:cNvSpPr>
              <a:spLocks noChangeArrowheads="1"/>
            </p:cNvSpPr>
            <p:nvPr/>
          </p:nvSpPr>
          <p:spPr bwMode="auto">
            <a:xfrm>
              <a:off x="2987675" y="4365625"/>
              <a:ext cx="1728788" cy="10810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ru-RU" b="1"/>
                <a:t>Внешняя </a:t>
              </a:r>
            </a:p>
            <a:p>
              <a:pPr algn="ctr" eaLnBrk="1" hangingPunct="1"/>
              <a:r>
                <a:rPr lang="ru-RU" b="1"/>
                <a:t>память</a:t>
              </a:r>
            </a:p>
          </p:txBody>
        </p:sp>
        <p:sp>
          <p:nvSpPr>
            <p:cNvPr id="11273" name="AutoShape 77"/>
            <p:cNvSpPr>
              <a:spLocks noChangeArrowheads="1"/>
            </p:cNvSpPr>
            <p:nvPr/>
          </p:nvSpPr>
          <p:spPr bwMode="auto">
            <a:xfrm>
              <a:off x="4859338" y="4365625"/>
              <a:ext cx="1728787" cy="10810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ru-RU" b="1"/>
                <a:t>Устройства</a:t>
              </a:r>
            </a:p>
            <a:p>
              <a:pPr algn="ctr" eaLnBrk="1" hangingPunct="1"/>
              <a:r>
                <a:rPr lang="ru-RU" b="1"/>
                <a:t>вывода</a:t>
              </a:r>
            </a:p>
            <a:p>
              <a:pPr algn="ctr" eaLnBrk="1" hangingPunct="1"/>
              <a:r>
                <a:rPr lang="ru-RU" b="1"/>
                <a:t>информации</a:t>
              </a:r>
            </a:p>
          </p:txBody>
        </p:sp>
        <p:sp>
          <p:nvSpPr>
            <p:cNvPr id="11277" name="Line 86"/>
            <p:cNvSpPr>
              <a:spLocks noChangeShapeType="1"/>
            </p:cNvSpPr>
            <p:nvPr/>
          </p:nvSpPr>
          <p:spPr bwMode="auto">
            <a:xfrm>
              <a:off x="2916238" y="2492375"/>
              <a:ext cx="0" cy="5048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8" name="Line 87"/>
            <p:cNvSpPr>
              <a:spLocks noChangeShapeType="1"/>
            </p:cNvSpPr>
            <p:nvPr/>
          </p:nvSpPr>
          <p:spPr bwMode="auto">
            <a:xfrm>
              <a:off x="6659563" y="2492375"/>
              <a:ext cx="0" cy="5048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9" name="Line 88"/>
            <p:cNvSpPr>
              <a:spLocks noChangeShapeType="1"/>
            </p:cNvSpPr>
            <p:nvPr/>
          </p:nvSpPr>
          <p:spPr bwMode="auto">
            <a:xfrm>
              <a:off x="5724525" y="3860800"/>
              <a:ext cx="0" cy="5048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0" name="Line 90"/>
            <p:cNvSpPr>
              <a:spLocks noChangeShapeType="1"/>
            </p:cNvSpPr>
            <p:nvPr/>
          </p:nvSpPr>
          <p:spPr bwMode="auto">
            <a:xfrm>
              <a:off x="7596188" y="3860800"/>
              <a:ext cx="0" cy="5048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1" name="Line 91"/>
            <p:cNvSpPr>
              <a:spLocks noChangeShapeType="1"/>
            </p:cNvSpPr>
            <p:nvPr/>
          </p:nvSpPr>
          <p:spPr bwMode="auto">
            <a:xfrm>
              <a:off x="3851275" y="3860800"/>
              <a:ext cx="0" cy="5048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2" name="Line 92"/>
            <p:cNvSpPr>
              <a:spLocks noChangeShapeType="1"/>
            </p:cNvSpPr>
            <p:nvPr/>
          </p:nvSpPr>
          <p:spPr bwMode="auto">
            <a:xfrm flipV="1">
              <a:off x="1979613" y="3860800"/>
              <a:ext cx="0" cy="5048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3" name="Line 93"/>
            <p:cNvSpPr>
              <a:spLocks noChangeShapeType="1"/>
            </p:cNvSpPr>
            <p:nvPr/>
          </p:nvSpPr>
          <p:spPr bwMode="auto">
            <a:xfrm flipV="1">
              <a:off x="3132138" y="2492375"/>
              <a:ext cx="0" cy="5048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4" name="Line 94"/>
            <p:cNvSpPr>
              <a:spLocks noChangeShapeType="1"/>
            </p:cNvSpPr>
            <p:nvPr/>
          </p:nvSpPr>
          <p:spPr bwMode="auto">
            <a:xfrm flipV="1">
              <a:off x="6877050" y="2492375"/>
              <a:ext cx="0" cy="5048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5" name="Line 95"/>
            <p:cNvSpPr>
              <a:spLocks noChangeShapeType="1"/>
            </p:cNvSpPr>
            <p:nvPr/>
          </p:nvSpPr>
          <p:spPr bwMode="auto">
            <a:xfrm flipV="1">
              <a:off x="5940425" y="3860800"/>
              <a:ext cx="0" cy="5048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6" name="Line 96"/>
            <p:cNvSpPr>
              <a:spLocks noChangeShapeType="1"/>
            </p:cNvSpPr>
            <p:nvPr/>
          </p:nvSpPr>
          <p:spPr bwMode="auto">
            <a:xfrm flipV="1">
              <a:off x="7812088" y="3860800"/>
              <a:ext cx="0" cy="5048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5" name="Скругленный прямоугольник 24">
            <a:hlinkClick r:id="rId2"/>
          </p:cNvPr>
          <p:cNvSpPr/>
          <p:nvPr/>
        </p:nvSpPr>
        <p:spPr>
          <a:xfrm>
            <a:off x="428596" y="5214950"/>
            <a:ext cx="2857520" cy="1357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Лекция: «Компьютер. Основные характеристики</a:t>
            </a:r>
            <a:br>
              <a:rPr lang="ru-RU" sz="1600" b="1" dirty="0" smtClean="0"/>
            </a:br>
            <a:r>
              <a:rPr lang="ru-RU" sz="1600" b="1" dirty="0" smtClean="0"/>
              <a:t>компьютеров»  </a:t>
            </a:r>
            <a:endParaRPr lang="ru-RU" sz="1600" dirty="0"/>
          </a:p>
        </p:txBody>
      </p:sp>
      <p:sp>
        <p:nvSpPr>
          <p:cNvPr id="26" name="Скругленный прямоугольник 25">
            <a:hlinkClick r:id="rId3"/>
          </p:cNvPr>
          <p:cNvSpPr/>
          <p:nvPr/>
        </p:nvSpPr>
        <p:spPr>
          <a:xfrm>
            <a:off x="3643306" y="5143512"/>
            <a:ext cx="2714644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Дополнительная информация (видео)</a:t>
            </a:r>
            <a:endParaRPr lang="ru-RU" b="1" dirty="0"/>
          </a:p>
        </p:txBody>
      </p:sp>
      <p:sp>
        <p:nvSpPr>
          <p:cNvPr id="27" name="Скругленный прямоугольник 26">
            <a:hlinkClick r:id="rId4" action="ppaction://hlinkfile"/>
          </p:cNvPr>
          <p:cNvSpPr/>
          <p:nvPr/>
        </p:nvSpPr>
        <p:spPr>
          <a:xfrm>
            <a:off x="3643306" y="5929330"/>
            <a:ext cx="2714644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Практическая работа</a:t>
            </a:r>
            <a:endParaRPr lang="ru-RU" b="1" dirty="0"/>
          </a:p>
        </p:txBody>
      </p:sp>
      <p:sp>
        <p:nvSpPr>
          <p:cNvPr id="28" name="Стрелка влево 27">
            <a:hlinkClick r:id="rId5" action="ppaction://hlinksldjump"/>
          </p:cNvPr>
          <p:cNvSpPr/>
          <p:nvPr/>
        </p:nvSpPr>
        <p:spPr>
          <a:xfrm>
            <a:off x="6572264" y="5929330"/>
            <a:ext cx="2214591" cy="6429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На содержание</a:t>
            </a:r>
          </a:p>
        </p:txBody>
      </p:sp>
      <p:sp>
        <p:nvSpPr>
          <p:cNvPr id="29" name="Скругленный прямоугольник 28">
            <a:hlinkClick r:id="rId6" action="ppaction://hlinkfile"/>
          </p:cNvPr>
          <p:cNvSpPr/>
          <p:nvPr/>
        </p:nvSpPr>
        <p:spPr>
          <a:xfrm>
            <a:off x="6643702" y="5143512"/>
            <a:ext cx="221457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Тест №1</a:t>
            </a:r>
            <a:endParaRPr lang="ru-RU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  <p:bldP spid="124930" grpId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5091134"/>
          </a:xfrm>
        </p:spPr>
        <p:txBody>
          <a:bodyPr/>
          <a:lstStyle/>
          <a:p>
            <a:pPr marL="514350" indent="-514350" eaLnBrk="1" fontAlgn="auto" hangingPunct="1">
              <a:spcAft>
                <a:spcPts val="0"/>
              </a:spcAft>
              <a:buNone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</a:p>
          <a:p>
            <a:pPr marL="514350" indent="-514350" eaLnBrk="1" fontAlgn="auto" hangingPunct="1">
              <a:spcAft>
                <a:spcPts val="0"/>
              </a:spcAft>
              <a:buNone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142852"/>
            <a:ext cx="8643998" cy="868346"/>
          </a:xfrm>
        </p:spPr>
        <p:txBody>
          <a:bodyPr>
            <a:normAutofit fontScale="90000"/>
          </a:bodyPr>
          <a:lstStyle/>
          <a:p>
            <a:pPr marL="514350" indent="-514350"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</a:rPr>
              <a:t>Многообразие внешних устройств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714348" y="857232"/>
          <a:ext cx="785818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8" descr="scjp6704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15206" y="1214422"/>
            <a:ext cx="1000132" cy="1065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5" descr="{82116343-8AD5-4AC8-A3EF-DE066A93F1EC}_l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>
          <a:xfrm>
            <a:off x="7072330" y="3071810"/>
            <a:ext cx="1143008" cy="1051092"/>
          </a:xfrm>
          <a:prstGeom prst="rect">
            <a:avLst/>
          </a:prstGeom>
          <a:noFill/>
        </p:spPr>
      </p:pic>
      <p:pic>
        <p:nvPicPr>
          <p:cNvPr id="7" name="Picture 2" descr="D:\Documents and Settings\Администратор\Рабочий стол\iывывфmg.jpeg"/>
          <p:cNvPicPr>
            <a:picLocks noChangeAspect="1" noChangeArrowheads="1"/>
          </p:cNvPicPr>
          <p:nvPr/>
        </p:nvPicPr>
        <p:blipFill>
          <a:blip r:embed="rId10" cstate="print"/>
          <a:srcRect t="37795" b="37795"/>
          <a:stretch>
            <a:fillRect/>
          </a:stretch>
        </p:blipFill>
        <p:spPr bwMode="auto">
          <a:xfrm>
            <a:off x="5572132" y="5000636"/>
            <a:ext cx="2671668" cy="500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трелка влево 7">
            <a:hlinkClick r:id="rId11" action="ppaction://hlinksldjump"/>
          </p:cNvPr>
          <p:cNvSpPr/>
          <p:nvPr/>
        </p:nvSpPr>
        <p:spPr>
          <a:xfrm>
            <a:off x="4643438" y="6215063"/>
            <a:ext cx="2214591" cy="6429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На содержание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4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4" grpId="1">
        <p:bldAsOne/>
      </p:bldGraphic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4400" dirty="0" smtClean="0">
                <a:solidFill>
                  <a:srgbClr val="C00000"/>
                </a:solidFill>
              </a:rPr>
              <a:t>Виды программного обеспечения (ПО) 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5" name="Стрелка влево 4">
            <a:hlinkClick r:id="rId7" action="ppaction://hlinksldjump"/>
          </p:cNvPr>
          <p:cNvSpPr/>
          <p:nvPr/>
        </p:nvSpPr>
        <p:spPr>
          <a:xfrm>
            <a:off x="6286531" y="6072206"/>
            <a:ext cx="2714625" cy="6429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На содержание</a:t>
            </a:r>
          </a:p>
        </p:txBody>
      </p:sp>
      <p:sp>
        <p:nvSpPr>
          <p:cNvPr id="6" name="Стрелка вправо 5">
            <a:hlinkClick r:id="rId8" action="ppaction://hlinkfile"/>
          </p:cNvPr>
          <p:cNvSpPr/>
          <p:nvPr/>
        </p:nvSpPr>
        <p:spPr>
          <a:xfrm>
            <a:off x="71406" y="6072206"/>
            <a:ext cx="3071834" cy="642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Тестовый контроль</a:t>
            </a:r>
            <a:endParaRPr lang="ru-RU" b="1" dirty="0"/>
          </a:p>
        </p:txBody>
      </p:sp>
      <p:sp>
        <p:nvSpPr>
          <p:cNvPr id="7" name="Овал 6">
            <a:hlinkClick r:id="rId9"/>
          </p:cNvPr>
          <p:cNvSpPr/>
          <p:nvPr/>
        </p:nvSpPr>
        <p:spPr>
          <a:xfrm>
            <a:off x="3214678" y="5715016"/>
            <a:ext cx="3000396" cy="11429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Дополнительная информация</a:t>
            </a: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80"/>
                            </p:stCondLst>
                            <p:childTnLst>
                              <p:par>
                                <p:cTn id="1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8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80"/>
                            </p:stCondLst>
                            <p:childTnLst>
                              <p:par>
                                <p:cTn id="2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78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3" grpId="0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2" y="285728"/>
            <a:ext cx="8515352" cy="1643026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4400" dirty="0" smtClean="0">
                <a:solidFill>
                  <a:srgbClr val="C00000"/>
                </a:solidFill>
              </a:rPr>
              <a:t>Системное программное обеспечение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4286248" y="6000768"/>
            <a:ext cx="1000132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85720" y="1071546"/>
          <a:ext cx="8643998" cy="3286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0" y="4000504"/>
            <a:ext cx="9144000" cy="15001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Базовое (системное) ПО организует процесс обработки информации в компьютере и обеспечивает нормальную рабочую среду для прикладных программ.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4400" dirty="0" smtClean="0">
                <a:solidFill>
                  <a:srgbClr val="C00000"/>
                </a:solidFill>
              </a:rPr>
              <a:t>Прикладное программное обеспечение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Управляющая кнопка: назад 5">
            <a:hlinkClick r:id="rId2" action="ppaction://hlinksldjump" highlightClick="1"/>
          </p:cNvPr>
          <p:cNvSpPr/>
          <p:nvPr/>
        </p:nvSpPr>
        <p:spPr>
          <a:xfrm>
            <a:off x="7786710" y="6072206"/>
            <a:ext cx="1071570" cy="50006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>
            <a:hlinkClick r:id="rId3" action="ppaction://hlinkfile"/>
          </p:cNvPr>
          <p:cNvSpPr/>
          <p:nvPr/>
        </p:nvSpPr>
        <p:spPr>
          <a:xfrm>
            <a:off x="4000496" y="5786454"/>
            <a:ext cx="2643206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ПР№2 Стандартные программы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4282" y="1285860"/>
            <a:ext cx="8643998" cy="4286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 smtClean="0"/>
              <a:t>Прикладное программное обеспечение предназначено для решения конкретных задач пользователя и организации вычислительного процесса информационной системы в целом.</a:t>
            </a:r>
          </a:p>
          <a:p>
            <a:pPr algn="just"/>
            <a:r>
              <a:rPr lang="ru-RU" sz="2400" b="1" dirty="0" smtClean="0"/>
              <a:t>Прикладное ПО работает под управлением базового ПО, в частности ОС.</a:t>
            </a:r>
          </a:p>
          <a:p>
            <a:pPr algn="just"/>
            <a:r>
              <a:rPr lang="ru-RU" sz="2400" b="1" dirty="0" smtClean="0"/>
              <a:t>В состав прикладного ПО входят:</a:t>
            </a:r>
          </a:p>
          <a:p>
            <a:pPr indent="268288">
              <a:buFont typeface="Arial" pitchFamily="34" charset="0"/>
              <a:buChar char="•"/>
            </a:pPr>
            <a:r>
              <a:rPr lang="ru-RU" sz="2400" b="1" dirty="0" smtClean="0"/>
              <a:t>Пакеты прикладных программ различного назначения;</a:t>
            </a:r>
          </a:p>
          <a:p>
            <a:pPr indent="268288">
              <a:buFont typeface="Arial" pitchFamily="34" charset="0"/>
              <a:buChar char="•"/>
            </a:pPr>
            <a:r>
              <a:rPr lang="ru-RU" sz="2400" b="1" dirty="0" smtClean="0"/>
              <a:t>Рабочие программы пользователя и информационной системы (ИС) в целом.</a:t>
            </a:r>
          </a:p>
          <a:p>
            <a:pPr algn="ctr"/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771</TotalTime>
  <Words>393</Words>
  <Application>Microsoft Office PowerPoint</Application>
  <PresentationFormat>Экран (4:3)</PresentationFormat>
  <Paragraphs>160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Мультимедийная презентация по теме: «Средства ИКТ»</vt:lpstr>
      <vt:lpstr>Описание используемых ссылок на ЭОР</vt:lpstr>
      <vt:lpstr>Описание используемых ссылок на ЭОР</vt:lpstr>
      <vt:lpstr>Содержание</vt:lpstr>
      <vt:lpstr>Общая схема устройства компьютера</vt:lpstr>
      <vt:lpstr>Многообразие внешних устройств</vt:lpstr>
      <vt:lpstr>Виды программного обеспечения (ПО) </vt:lpstr>
      <vt:lpstr>Системное программное обеспечение </vt:lpstr>
      <vt:lpstr>Прикладное программное обеспечение  </vt:lpstr>
      <vt:lpstr>Инструментальные средства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Студент 9</dc:creator>
  <cp:lastModifiedBy>Преподаватель</cp:lastModifiedBy>
  <cp:revision>82</cp:revision>
  <dcterms:created xsi:type="dcterms:W3CDTF">2014-05-28T11:32:04Z</dcterms:created>
  <dcterms:modified xsi:type="dcterms:W3CDTF">2014-11-13T08:58:28Z</dcterms:modified>
</cp:coreProperties>
</file>