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73" r:id="rId4"/>
    <p:sldId id="258" r:id="rId5"/>
    <p:sldId id="259" r:id="rId6"/>
    <p:sldId id="274" r:id="rId7"/>
    <p:sldId id="260" r:id="rId8"/>
    <p:sldId id="261" r:id="rId9"/>
    <p:sldId id="262" r:id="rId10"/>
    <p:sldId id="263" r:id="rId11"/>
    <p:sldId id="264" r:id="rId12"/>
    <p:sldId id="265" r:id="rId13"/>
    <p:sldId id="271" r:id="rId14"/>
    <p:sldId id="270" r:id="rId15"/>
    <p:sldId id="269" r:id="rId16"/>
    <p:sldId id="267" r:id="rId17"/>
    <p:sldId id="266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121B19-652A-48DB-9AFB-6E171E8DF898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1E1BF3-22B3-40FA-9613-9B3F2CCDEE05}">
      <dgm:prSet phldrT="[Text]"/>
      <dgm:spPr/>
      <dgm:t>
        <a:bodyPr/>
        <a:lstStyle/>
        <a:p>
          <a:r>
            <a:rPr lang="en-US" dirty="0" smtClean="0"/>
            <a:t>Look for more English outside the classroom</a:t>
          </a:r>
          <a:endParaRPr lang="ru-RU" dirty="0"/>
        </a:p>
      </dgm:t>
    </dgm:pt>
    <dgm:pt modelId="{23632BBF-DCFE-481F-B6C5-85502A10FEC1}" type="parTrans" cxnId="{94379DC3-7951-4B17-8CAB-429A16A7AC3B}">
      <dgm:prSet/>
      <dgm:spPr/>
      <dgm:t>
        <a:bodyPr/>
        <a:lstStyle/>
        <a:p>
          <a:endParaRPr lang="ru-RU"/>
        </a:p>
      </dgm:t>
    </dgm:pt>
    <dgm:pt modelId="{31646330-8DF7-4647-B454-7C61544F56DE}" type="sibTrans" cxnId="{94379DC3-7951-4B17-8CAB-429A16A7AC3B}">
      <dgm:prSet/>
      <dgm:spPr/>
      <dgm:t>
        <a:bodyPr/>
        <a:lstStyle/>
        <a:p>
          <a:endParaRPr lang="ru-RU"/>
        </a:p>
      </dgm:t>
    </dgm:pt>
    <dgm:pt modelId="{4B9D16C2-500B-43E6-A352-94625CCB899C}">
      <dgm:prSet custT="1"/>
      <dgm:spPr/>
      <dgm:t>
        <a:bodyPr/>
        <a:lstStyle/>
        <a:p>
          <a:r>
            <a:rPr lang="en-US" sz="2000" dirty="0" smtClean="0"/>
            <a:t>Read as much as possible</a:t>
          </a:r>
          <a:endParaRPr lang="ru-RU" sz="2000" dirty="0"/>
        </a:p>
      </dgm:t>
    </dgm:pt>
    <dgm:pt modelId="{9359966C-233E-430A-805C-F31B2BE2DEAD}" type="parTrans" cxnId="{0FDB4E0C-8102-4E7C-8D6E-94936DC81622}">
      <dgm:prSet/>
      <dgm:spPr/>
      <dgm:t>
        <a:bodyPr/>
        <a:lstStyle/>
        <a:p>
          <a:endParaRPr lang="ru-RU"/>
        </a:p>
      </dgm:t>
    </dgm:pt>
    <dgm:pt modelId="{605E8730-C2E8-46CC-81B3-59B866EA0331}" type="sibTrans" cxnId="{0FDB4E0C-8102-4E7C-8D6E-94936DC81622}">
      <dgm:prSet/>
      <dgm:spPr/>
      <dgm:t>
        <a:bodyPr/>
        <a:lstStyle/>
        <a:p>
          <a:endParaRPr lang="ru-RU"/>
        </a:p>
      </dgm:t>
    </dgm:pt>
    <dgm:pt modelId="{EC5B277A-1736-40AF-A224-60060F8FCF25}">
      <dgm:prSet/>
      <dgm:spPr/>
      <dgm:t>
        <a:bodyPr/>
        <a:lstStyle/>
        <a:p>
          <a:r>
            <a:rPr lang="en-US" dirty="0" smtClean="0"/>
            <a:t>Train your memory. Exercise your brain</a:t>
          </a:r>
          <a:endParaRPr lang="ru-RU" dirty="0"/>
        </a:p>
      </dgm:t>
    </dgm:pt>
    <dgm:pt modelId="{63208642-29F7-465E-9BAF-3086318A4C3D}" type="parTrans" cxnId="{46AAC006-3DA1-49B3-99FD-B70760AD6574}">
      <dgm:prSet/>
      <dgm:spPr/>
      <dgm:t>
        <a:bodyPr/>
        <a:lstStyle/>
        <a:p>
          <a:endParaRPr lang="ru-RU"/>
        </a:p>
      </dgm:t>
    </dgm:pt>
    <dgm:pt modelId="{6CA1E34A-1E99-413B-A481-4219D643D866}" type="sibTrans" cxnId="{46AAC006-3DA1-49B3-99FD-B70760AD6574}">
      <dgm:prSet/>
      <dgm:spPr/>
      <dgm:t>
        <a:bodyPr/>
        <a:lstStyle/>
        <a:p>
          <a:endParaRPr lang="ru-RU"/>
        </a:p>
      </dgm:t>
    </dgm:pt>
    <dgm:pt modelId="{8B370840-777B-40FF-896C-741054A6ED44}">
      <dgm:prSet/>
      <dgm:spPr/>
      <dgm:t>
        <a:bodyPr/>
        <a:lstStyle/>
        <a:p>
          <a:r>
            <a:rPr lang="en-US" dirty="0" smtClean="0"/>
            <a:t>Participate in class. Speak out.</a:t>
          </a:r>
          <a:endParaRPr lang="ru-RU" dirty="0"/>
        </a:p>
      </dgm:t>
    </dgm:pt>
    <dgm:pt modelId="{38FC753C-02F6-4135-B022-9EAB37F930E2}" type="parTrans" cxnId="{9528C357-3248-4EAC-B750-1ED9379CDA7C}">
      <dgm:prSet/>
      <dgm:spPr/>
      <dgm:t>
        <a:bodyPr/>
        <a:lstStyle/>
        <a:p>
          <a:endParaRPr lang="ru-RU"/>
        </a:p>
      </dgm:t>
    </dgm:pt>
    <dgm:pt modelId="{69A51BC1-6038-46F7-B531-BEA52FEC7D59}" type="sibTrans" cxnId="{9528C357-3248-4EAC-B750-1ED9379CDA7C}">
      <dgm:prSet/>
      <dgm:spPr/>
      <dgm:t>
        <a:bodyPr/>
        <a:lstStyle/>
        <a:p>
          <a:endParaRPr lang="ru-RU"/>
        </a:p>
      </dgm:t>
    </dgm:pt>
    <dgm:pt modelId="{E6E1A9F0-7015-49B3-9B7E-A4ACC2841B7D}">
      <dgm:prSet/>
      <dgm:spPr/>
      <dgm:t>
        <a:bodyPr/>
        <a:lstStyle/>
        <a:p>
          <a:r>
            <a:rPr lang="en-US" dirty="0" smtClean="0"/>
            <a:t>Go out and buy a good dictionary.</a:t>
          </a:r>
          <a:endParaRPr lang="ru-RU" dirty="0"/>
        </a:p>
      </dgm:t>
    </dgm:pt>
    <dgm:pt modelId="{A66774C9-10D5-4523-8C58-22F348F48FD0}" type="parTrans" cxnId="{DA4E0379-A294-4C99-BB58-EA50EA036C64}">
      <dgm:prSet/>
      <dgm:spPr/>
      <dgm:t>
        <a:bodyPr/>
        <a:lstStyle/>
        <a:p>
          <a:endParaRPr lang="ru-RU"/>
        </a:p>
      </dgm:t>
    </dgm:pt>
    <dgm:pt modelId="{84226A3C-7054-4EAD-8E54-DB9ADB81858A}" type="sibTrans" cxnId="{DA4E0379-A294-4C99-BB58-EA50EA036C64}">
      <dgm:prSet/>
      <dgm:spPr/>
      <dgm:t>
        <a:bodyPr/>
        <a:lstStyle/>
        <a:p>
          <a:endParaRPr lang="ru-RU"/>
        </a:p>
      </dgm:t>
    </dgm:pt>
    <dgm:pt modelId="{360308DB-78D7-4149-9FDF-AF93A0D1A145}">
      <dgm:prSet/>
      <dgm:spPr/>
      <dgm:t>
        <a:bodyPr/>
        <a:lstStyle/>
        <a:p>
          <a:r>
            <a:rPr lang="en-US" dirty="0" smtClean="0"/>
            <a:t>Record and constantly review new language</a:t>
          </a:r>
          <a:endParaRPr lang="ru-RU" dirty="0"/>
        </a:p>
      </dgm:t>
    </dgm:pt>
    <dgm:pt modelId="{69C6C7D6-08C4-4A52-8771-6AD28AEEE9FF}" type="parTrans" cxnId="{D17D4A58-1DF5-40EB-ABEC-35A46B73535F}">
      <dgm:prSet/>
      <dgm:spPr/>
      <dgm:t>
        <a:bodyPr/>
        <a:lstStyle/>
        <a:p>
          <a:endParaRPr lang="ru-RU"/>
        </a:p>
      </dgm:t>
    </dgm:pt>
    <dgm:pt modelId="{3FFA9F8C-450F-4865-B1CD-9B3A8D347A9A}" type="sibTrans" cxnId="{D17D4A58-1DF5-40EB-ABEC-35A46B73535F}">
      <dgm:prSet/>
      <dgm:spPr/>
      <dgm:t>
        <a:bodyPr/>
        <a:lstStyle/>
        <a:p>
          <a:endParaRPr lang="ru-RU"/>
        </a:p>
      </dgm:t>
    </dgm:pt>
    <dgm:pt modelId="{B5C8FEB2-E436-40DE-A32D-2FB4A41963FC}" type="pres">
      <dgm:prSet presAssocID="{53121B19-652A-48DB-9AFB-6E171E8DF89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48CCCE-0AD8-47BF-85C3-81D89AA122CE}" type="pres">
      <dgm:prSet presAssocID="{8B370840-777B-40FF-896C-741054A6ED44}" presName="node" presStyleLbl="node1" presStyleIdx="0" presStyleCnt="6" custScaleX="188623" custScaleY="1668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E34078-030A-4FAE-97A5-B2FF96065967}" type="pres">
      <dgm:prSet presAssocID="{8B370840-777B-40FF-896C-741054A6ED44}" presName="spNode" presStyleCnt="0"/>
      <dgm:spPr/>
    </dgm:pt>
    <dgm:pt modelId="{E3D0DF19-F26C-4909-9BE6-67BC761E62FA}" type="pres">
      <dgm:prSet presAssocID="{69A51BC1-6038-46F7-B531-BEA52FEC7D59}" presName="sibTrans" presStyleLbl="sibTrans1D1" presStyleIdx="0" presStyleCnt="6"/>
      <dgm:spPr/>
      <dgm:t>
        <a:bodyPr/>
        <a:lstStyle/>
        <a:p>
          <a:endParaRPr lang="ru-RU"/>
        </a:p>
      </dgm:t>
    </dgm:pt>
    <dgm:pt modelId="{7F97D2C6-E03B-4703-8AB5-CC1E1F358422}" type="pres">
      <dgm:prSet presAssocID="{4B9D16C2-500B-43E6-A352-94625CCB899C}" presName="node" presStyleLbl="node1" presStyleIdx="1" presStyleCnt="6" custScaleX="187997" custScaleY="171972" custRadScaleRad="129939" custRadScaleInc="482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5AE934-0EE8-4E7E-BD56-69144EB485D6}" type="pres">
      <dgm:prSet presAssocID="{4B9D16C2-500B-43E6-A352-94625CCB899C}" presName="spNode" presStyleCnt="0"/>
      <dgm:spPr/>
    </dgm:pt>
    <dgm:pt modelId="{FD0F6305-AB01-4540-AB68-7280E8734B2B}" type="pres">
      <dgm:prSet presAssocID="{605E8730-C2E8-46CC-81B3-59B866EA0331}" presName="sibTrans" presStyleLbl="sibTrans1D1" presStyleIdx="1" presStyleCnt="6"/>
      <dgm:spPr/>
      <dgm:t>
        <a:bodyPr/>
        <a:lstStyle/>
        <a:p>
          <a:endParaRPr lang="ru-RU"/>
        </a:p>
      </dgm:t>
    </dgm:pt>
    <dgm:pt modelId="{8DA001CE-9F2F-471F-ACD2-9E912DD05628}" type="pres">
      <dgm:prSet presAssocID="{EC5B277A-1736-40AF-A224-60060F8FCF25}" presName="node" presStyleLbl="node1" presStyleIdx="2" presStyleCnt="6" custScaleX="202442" custScaleY="155015" custRadScaleRad="136691" custRadScaleInc="-715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859A0B-5F30-453D-8A45-BC2357FAF6D3}" type="pres">
      <dgm:prSet presAssocID="{EC5B277A-1736-40AF-A224-60060F8FCF25}" presName="spNode" presStyleCnt="0"/>
      <dgm:spPr/>
    </dgm:pt>
    <dgm:pt modelId="{F9669670-4480-49EE-BDCE-B6313D6692CA}" type="pres">
      <dgm:prSet presAssocID="{6CA1E34A-1E99-413B-A481-4219D643D866}" presName="sibTrans" presStyleLbl="sibTrans1D1" presStyleIdx="2" presStyleCnt="6"/>
      <dgm:spPr/>
      <dgm:t>
        <a:bodyPr/>
        <a:lstStyle/>
        <a:p>
          <a:endParaRPr lang="ru-RU"/>
        </a:p>
      </dgm:t>
    </dgm:pt>
    <dgm:pt modelId="{4CC9FC73-4504-4219-B31B-40A61E08B3F6}" type="pres">
      <dgm:prSet presAssocID="{CD1E1BF3-22B3-40FA-9613-9B3F2CCDEE05}" presName="node" presStyleLbl="node1" presStyleIdx="3" presStyleCnt="6" custScaleX="198052" custScaleY="1552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F14A29-3BD2-4096-9D2E-0DA2FC683F0D}" type="pres">
      <dgm:prSet presAssocID="{CD1E1BF3-22B3-40FA-9613-9B3F2CCDEE05}" presName="spNode" presStyleCnt="0"/>
      <dgm:spPr/>
    </dgm:pt>
    <dgm:pt modelId="{F8EC294B-F8C5-422D-BF71-0F01B1F4F28D}" type="pres">
      <dgm:prSet presAssocID="{31646330-8DF7-4647-B454-7C61544F56DE}" presName="sibTrans" presStyleLbl="sibTrans1D1" presStyleIdx="3" presStyleCnt="6"/>
      <dgm:spPr/>
      <dgm:t>
        <a:bodyPr/>
        <a:lstStyle/>
        <a:p>
          <a:endParaRPr lang="ru-RU"/>
        </a:p>
      </dgm:t>
    </dgm:pt>
    <dgm:pt modelId="{99D24CA8-2B75-4F0C-AD3B-7E181C87536D}" type="pres">
      <dgm:prSet presAssocID="{360308DB-78D7-4149-9FDF-AF93A0D1A145}" presName="node" presStyleLbl="node1" presStyleIdx="4" presStyleCnt="6" custScaleX="200806" custScaleY="124170" custRadScaleRad="122849" custRadScaleInc="684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63EF81-0C22-4C6B-8BF6-17A14404C1DC}" type="pres">
      <dgm:prSet presAssocID="{360308DB-78D7-4149-9FDF-AF93A0D1A145}" presName="spNode" presStyleCnt="0"/>
      <dgm:spPr/>
    </dgm:pt>
    <dgm:pt modelId="{0F76AF64-60EF-4951-84C9-7C02CA8B6658}" type="pres">
      <dgm:prSet presAssocID="{3FFA9F8C-450F-4865-B1CD-9B3A8D347A9A}" presName="sibTrans" presStyleLbl="sibTrans1D1" presStyleIdx="4" presStyleCnt="6"/>
      <dgm:spPr/>
      <dgm:t>
        <a:bodyPr/>
        <a:lstStyle/>
        <a:p>
          <a:endParaRPr lang="ru-RU"/>
        </a:p>
      </dgm:t>
    </dgm:pt>
    <dgm:pt modelId="{693C2DEF-78DC-460E-9A27-F699878F3C07}" type="pres">
      <dgm:prSet presAssocID="{E6E1A9F0-7015-49B3-9B7E-A4ACC2841B7D}" presName="node" presStyleLbl="node1" presStyleIdx="5" presStyleCnt="6" custScaleX="196291" custScaleY="157567" custRadScaleRad="128933" custRadScaleInc="-359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D3496E-CD9E-4E35-9D52-A37F39C5CC97}" type="pres">
      <dgm:prSet presAssocID="{E6E1A9F0-7015-49B3-9B7E-A4ACC2841B7D}" presName="spNode" presStyleCnt="0"/>
      <dgm:spPr/>
    </dgm:pt>
    <dgm:pt modelId="{1EA04A5F-B189-4CC5-BE8A-5FF5D554AA1E}" type="pres">
      <dgm:prSet presAssocID="{84226A3C-7054-4EAD-8E54-DB9ADB81858A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DA4E0379-A294-4C99-BB58-EA50EA036C64}" srcId="{53121B19-652A-48DB-9AFB-6E171E8DF898}" destId="{E6E1A9F0-7015-49B3-9B7E-A4ACC2841B7D}" srcOrd="5" destOrd="0" parTransId="{A66774C9-10D5-4523-8C58-22F348F48FD0}" sibTransId="{84226A3C-7054-4EAD-8E54-DB9ADB81858A}"/>
    <dgm:cxn modelId="{ACD54F81-DDD2-4EEA-B19E-C701A802FFAF}" type="presOf" srcId="{EC5B277A-1736-40AF-A224-60060F8FCF25}" destId="{8DA001CE-9F2F-471F-ACD2-9E912DD05628}" srcOrd="0" destOrd="0" presId="urn:microsoft.com/office/officeart/2005/8/layout/cycle5"/>
    <dgm:cxn modelId="{F5270810-5491-493A-8515-DB24420B0A4E}" type="presOf" srcId="{605E8730-C2E8-46CC-81B3-59B866EA0331}" destId="{FD0F6305-AB01-4540-AB68-7280E8734B2B}" srcOrd="0" destOrd="0" presId="urn:microsoft.com/office/officeart/2005/8/layout/cycle5"/>
    <dgm:cxn modelId="{4AC84B09-8C45-4747-97E4-E5C3E3EEFC47}" type="presOf" srcId="{CD1E1BF3-22B3-40FA-9613-9B3F2CCDEE05}" destId="{4CC9FC73-4504-4219-B31B-40A61E08B3F6}" srcOrd="0" destOrd="0" presId="urn:microsoft.com/office/officeart/2005/8/layout/cycle5"/>
    <dgm:cxn modelId="{ED8C2186-897D-4B46-90C7-58DCBDE34F04}" type="presOf" srcId="{3FFA9F8C-450F-4865-B1CD-9B3A8D347A9A}" destId="{0F76AF64-60EF-4951-84C9-7C02CA8B6658}" srcOrd="0" destOrd="0" presId="urn:microsoft.com/office/officeart/2005/8/layout/cycle5"/>
    <dgm:cxn modelId="{B9C983A0-8A6A-4AA3-AA7C-1D34BE8502E9}" type="presOf" srcId="{84226A3C-7054-4EAD-8E54-DB9ADB81858A}" destId="{1EA04A5F-B189-4CC5-BE8A-5FF5D554AA1E}" srcOrd="0" destOrd="0" presId="urn:microsoft.com/office/officeart/2005/8/layout/cycle5"/>
    <dgm:cxn modelId="{0FDB4E0C-8102-4E7C-8D6E-94936DC81622}" srcId="{53121B19-652A-48DB-9AFB-6E171E8DF898}" destId="{4B9D16C2-500B-43E6-A352-94625CCB899C}" srcOrd="1" destOrd="0" parTransId="{9359966C-233E-430A-805C-F31B2BE2DEAD}" sibTransId="{605E8730-C2E8-46CC-81B3-59B866EA0331}"/>
    <dgm:cxn modelId="{C45AD895-A417-4D76-8F4D-6CD357D8AAD6}" type="presOf" srcId="{53121B19-652A-48DB-9AFB-6E171E8DF898}" destId="{B5C8FEB2-E436-40DE-A32D-2FB4A41963FC}" srcOrd="0" destOrd="0" presId="urn:microsoft.com/office/officeart/2005/8/layout/cycle5"/>
    <dgm:cxn modelId="{518D6E29-4375-40F9-AC26-6FB6EA9B6F02}" type="presOf" srcId="{8B370840-777B-40FF-896C-741054A6ED44}" destId="{5448CCCE-0AD8-47BF-85C3-81D89AA122CE}" srcOrd="0" destOrd="0" presId="urn:microsoft.com/office/officeart/2005/8/layout/cycle5"/>
    <dgm:cxn modelId="{833F812E-7B77-40EC-BEBA-24A57F26D421}" type="presOf" srcId="{E6E1A9F0-7015-49B3-9B7E-A4ACC2841B7D}" destId="{693C2DEF-78DC-460E-9A27-F699878F3C07}" srcOrd="0" destOrd="0" presId="urn:microsoft.com/office/officeart/2005/8/layout/cycle5"/>
    <dgm:cxn modelId="{9528C357-3248-4EAC-B750-1ED9379CDA7C}" srcId="{53121B19-652A-48DB-9AFB-6E171E8DF898}" destId="{8B370840-777B-40FF-896C-741054A6ED44}" srcOrd="0" destOrd="0" parTransId="{38FC753C-02F6-4135-B022-9EAB37F930E2}" sibTransId="{69A51BC1-6038-46F7-B531-BEA52FEC7D59}"/>
    <dgm:cxn modelId="{15D9937F-7D31-4E47-A809-697E491987CD}" type="presOf" srcId="{4B9D16C2-500B-43E6-A352-94625CCB899C}" destId="{7F97D2C6-E03B-4703-8AB5-CC1E1F358422}" srcOrd="0" destOrd="0" presId="urn:microsoft.com/office/officeart/2005/8/layout/cycle5"/>
    <dgm:cxn modelId="{72494DAB-F787-40FB-9003-D663DAFD58A2}" type="presOf" srcId="{69A51BC1-6038-46F7-B531-BEA52FEC7D59}" destId="{E3D0DF19-F26C-4909-9BE6-67BC761E62FA}" srcOrd="0" destOrd="0" presId="urn:microsoft.com/office/officeart/2005/8/layout/cycle5"/>
    <dgm:cxn modelId="{8185C856-461C-4569-8F09-568D64D00DFF}" type="presOf" srcId="{6CA1E34A-1E99-413B-A481-4219D643D866}" destId="{F9669670-4480-49EE-BDCE-B6313D6692CA}" srcOrd="0" destOrd="0" presId="urn:microsoft.com/office/officeart/2005/8/layout/cycle5"/>
    <dgm:cxn modelId="{D17D4A58-1DF5-40EB-ABEC-35A46B73535F}" srcId="{53121B19-652A-48DB-9AFB-6E171E8DF898}" destId="{360308DB-78D7-4149-9FDF-AF93A0D1A145}" srcOrd="4" destOrd="0" parTransId="{69C6C7D6-08C4-4A52-8771-6AD28AEEE9FF}" sibTransId="{3FFA9F8C-450F-4865-B1CD-9B3A8D347A9A}"/>
    <dgm:cxn modelId="{5A1FCA97-4FD1-4E03-B5AA-9CC024C638BD}" type="presOf" srcId="{360308DB-78D7-4149-9FDF-AF93A0D1A145}" destId="{99D24CA8-2B75-4F0C-AD3B-7E181C87536D}" srcOrd="0" destOrd="0" presId="urn:microsoft.com/office/officeart/2005/8/layout/cycle5"/>
    <dgm:cxn modelId="{BEC2C498-5032-4A01-89B2-2BEFD07723C0}" type="presOf" srcId="{31646330-8DF7-4647-B454-7C61544F56DE}" destId="{F8EC294B-F8C5-422D-BF71-0F01B1F4F28D}" srcOrd="0" destOrd="0" presId="urn:microsoft.com/office/officeart/2005/8/layout/cycle5"/>
    <dgm:cxn modelId="{46AAC006-3DA1-49B3-99FD-B70760AD6574}" srcId="{53121B19-652A-48DB-9AFB-6E171E8DF898}" destId="{EC5B277A-1736-40AF-A224-60060F8FCF25}" srcOrd="2" destOrd="0" parTransId="{63208642-29F7-465E-9BAF-3086318A4C3D}" sibTransId="{6CA1E34A-1E99-413B-A481-4219D643D866}"/>
    <dgm:cxn modelId="{94379DC3-7951-4B17-8CAB-429A16A7AC3B}" srcId="{53121B19-652A-48DB-9AFB-6E171E8DF898}" destId="{CD1E1BF3-22B3-40FA-9613-9B3F2CCDEE05}" srcOrd="3" destOrd="0" parTransId="{23632BBF-DCFE-481F-B6C5-85502A10FEC1}" sibTransId="{31646330-8DF7-4647-B454-7C61544F56DE}"/>
    <dgm:cxn modelId="{D5A6D2FA-9F36-4E15-9BDF-A6D268A1099F}" type="presParOf" srcId="{B5C8FEB2-E436-40DE-A32D-2FB4A41963FC}" destId="{5448CCCE-0AD8-47BF-85C3-81D89AA122CE}" srcOrd="0" destOrd="0" presId="urn:microsoft.com/office/officeart/2005/8/layout/cycle5"/>
    <dgm:cxn modelId="{D4F96264-68A3-4ACF-92F3-421C2E4583B7}" type="presParOf" srcId="{B5C8FEB2-E436-40DE-A32D-2FB4A41963FC}" destId="{45E34078-030A-4FAE-97A5-B2FF96065967}" srcOrd="1" destOrd="0" presId="urn:microsoft.com/office/officeart/2005/8/layout/cycle5"/>
    <dgm:cxn modelId="{188853A9-8A45-44E8-8B4B-AF4FD4B90923}" type="presParOf" srcId="{B5C8FEB2-E436-40DE-A32D-2FB4A41963FC}" destId="{E3D0DF19-F26C-4909-9BE6-67BC761E62FA}" srcOrd="2" destOrd="0" presId="urn:microsoft.com/office/officeart/2005/8/layout/cycle5"/>
    <dgm:cxn modelId="{CBA5176B-C147-4D8E-9C00-E42EA4C36B28}" type="presParOf" srcId="{B5C8FEB2-E436-40DE-A32D-2FB4A41963FC}" destId="{7F97D2C6-E03B-4703-8AB5-CC1E1F358422}" srcOrd="3" destOrd="0" presId="urn:microsoft.com/office/officeart/2005/8/layout/cycle5"/>
    <dgm:cxn modelId="{9485E5F9-4F65-40B6-B91C-6A1A2BF09E81}" type="presParOf" srcId="{B5C8FEB2-E436-40DE-A32D-2FB4A41963FC}" destId="{485AE934-0EE8-4E7E-BD56-69144EB485D6}" srcOrd="4" destOrd="0" presId="urn:microsoft.com/office/officeart/2005/8/layout/cycle5"/>
    <dgm:cxn modelId="{FA3762E9-EB92-414C-8905-A4C6715E111B}" type="presParOf" srcId="{B5C8FEB2-E436-40DE-A32D-2FB4A41963FC}" destId="{FD0F6305-AB01-4540-AB68-7280E8734B2B}" srcOrd="5" destOrd="0" presId="urn:microsoft.com/office/officeart/2005/8/layout/cycle5"/>
    <dgm:cxn modelId="{DA50CAE8-603F-47DA-B0A9-6DEF9ACD882C}" type="presParOf" srcId="{B5C8FEB2-E436-40DE-A32D-2FB4A41963FC}" destId="{8DA001CE-9F2F-471F-ACD2-9E912DD05628}" srcOrd="6" destOrd="0" presId="urn:microsoft.com/office/officeart/2005/8/layout/cycle5"/>
    <dgm:cxn modelId="{793C0F13-D80A-4120-83D5-639833D10DDC}" type="presParOf" srcId="{B5C8FEB2-E436-40DE-A32D-2FB4A41963FC}" destId="{AC859A0B-5F30-453D-8A45-BC2357FAF6D3}" srcOrd="7" destOrd="0" presId="urn:microsoft.com/office/officeart/2005/8/layout/cycle5"/>
    <dgm:cxn modelId="{D009ED4A-F813-4E9E-8B35-E57A1803E624}" type="presParOf" srcId="{B5C8FEB2-E436-40DE-A32D-2FB4A41963FC}" destId="{F9669670-4480-49EE-BDCE-B6313D6692CA}" srcOrd="8" destOrd="0" presId="urn:microsoft.com/office/officeart/2005/8/layout/cycle5"/>
    <dgm:cxn modelId="{D6359F24-9F4D-4244-86A5-C04E4AF6396E}" type="presParOf" srcId="{B5C8FEB2-E436-40DE-A32D-2FB4A41963FC}" destId="{4CC9FC73-4504-4219-B31B-40A61E08B3F6}" srcOrd="9" destOrd="0" presId="urn:microsoft.com/office/officeart/2005/8/layout/cycle5"/>
    <dgm:cxn modelId="{10E0B0DE-F537-4C73-AE38-E4C73934FB90}" type="presParOf" srcId="{B5C8FEB2-E436-40DE-A32D-2FB4A41963FC}" destId="{6DF14A29-3BD2-4096-9D2E-0DA2FC683F0D}" srcOrd="10" destOrd="0" presId="urn:microsoft.com/office/officeart/2005/8/layout/cycle5"/>
    <dgm:cxn modelId="{9F088A44-9312-47B6-97E0-AA3806C861C4}" type="presParOf" srcId="{B5C8FEB2-E436-40DE-A32D-2FB4A41963FC}" destId="{F8EC294B-F8C5-422D-BF71-0F01B1F4F28D}" srcOrd="11" destOrd="0" presId="urn:microsoft.com/office/officeart/2005/8/layout/cycle5"/>
    <dgm:cxn modelId="{0BF350A1-FD99-4CFA-B6F0-229F076D86C3}" type="presParOf" srcId="{B5C8FEB2-E436-40DE-A32D-2FB4A41963FC}" destId="{99D24CA8-2B75-4F0C-AD3B-7E181C87536D}" srcOrd="12" destOrd="0" presId="urn:microsoft.com/office/officeart/2005/8/layout/cycle5"/>
    <dgm:cxn modelId="{3671D76E-0056-4C6A-92EF-061B1A6004D9}" type="presParOf" srcId="{B5C8FEB2-E436-40DE-A32D-2FB4A41963FC}" destId="{3A63EF81-0C22-4C6B-8BF6-17A14404C1DC}" srcOrd="13" destOrd="0" presId="urn:microsoft.com/office/officeart/2005/8/layout/cycle5"/>
    <dgm:cxn modelId="{EFAEF7C9-E928-4AEB-AA04-D90FFE9FDB18}" type="presParOf" srcId="{B5C8FEB2-E436-40DE-A32D-2FB4A41963FC}" destId="{0F76AF64-60EF-4951-84C9-7C02CA8B6658}" srcOrd="14" destOrd="0" presId="urn:microsoft.com/office/officeart/2005/8/layout/cycle5"/>
    <dgm:cxn modelId="{2D8BECC4-ADA1-4BC0-BC13-6497808FA16A}" type="presParOf" srcId="{B5C8FEB2-E436-40DE-A32D-2FB4A41963FC}" destId="{693C2DEF-78DC-460E-9A27-F699878F3C07}" srcOrd="15" destOrd="0" presId="urn:microsoft.com/office/officeart/2005/8/layout/cycle5"/>
    <dgm:cxn modelId="{7024AC76-AFCD-41AE-8287-A2D87BBB8896}" type="presParOf" srcId="{B5C8FEB2-E436-40DE-A32D-2FB4A41963FC}" destId="{20D3496E-CD9E-4E35-9D52-A37F39C5CC97}" srcOrd="16" destOrd="0" presId="urn:microsoft.com/office/officeart/2005/8/layout/cycle5"/>
    <dgm:cxn modelId="{F2583AAA-B817-4782-A120-EF50DB61E71E}" type="presParOf" srcId="{B5C8FEB2-E436-40DE-A32D-2FB4A41963FC}" destId="{1EA04A5F-B189-4CC5-BE8A-5FF5D554AA1E}" srcOrd="17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48CCCE-0AD8-47BF-85C3-81D89AA122CE}">
      <dsp:nvSpPr>
        <dsp:cNvPr id="0" name=""/>
        <dsp:cNvSpPr/>
      </dsp:nvSpPr>
      <dsp:spPr>
        <a:xfrm>
          <a:off x="2889261" y="-277351"/>
          <a:ext cx="2668106" cy="15342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Participate in class. Speak out.</a:t>
          </a:r>
          <a:endParaRPr lang="ru-RU" sz="2100" kern="1200" dirty="0"/>
        </a:p>
      </dsp:txBody>
      <dsp:txXfrm>
        <a:off x="2889261" y="-277351"/>
        <a:ext cx="2668106" cy="1534273"/>
      </dsp:txXfrm>
    </dsp:sp>
    <dsp:sp modelId="{E3D0DF19-F26C-4909-9BE6-67BC761E62FA}">
      <dsp:nvSpPr>
        <dsp:cNvPr id="0" name=""/>
        <dsp:cNvSpPr/>
      </dsp:nvSpPr>
      <dsp:spPr>
        <a:xfrm>
          <a:off x="3974299" y="869560"/>
          <a:ext cx="4331576" cy="4331576"/>
        </a:xfrm>
        <a:custGeom>
          <a:avLst/>
          <a:gdLst/>
          <a:ahLst/>
          <a:cxnLst/>
          <a:rect l="0" t="0" r="0" b="0"/>
          <a:pathLst>
            <a:path>
              <a:moveTo>
                <a:pt x="1749809" y="40323"/>
              </a:moveTo>
              <a:arcTo wR="2165788" hR="2165788" stAng="15535591" swAng="82527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97D2C6-E03B-4703-8AB5-CC1E1F358422}">
      <dsp:nvSpPr>
        <dsp:cNvPr id="0" name=""/>
        <dsp:cNvSpPr/>
      </dsp:nvSpPr>
      <dsp:spPr>
        <a:xfrm>
          <a:off x="5532385" y="886713"/>
          <a:ext cx="2659251" cy="15811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Read as much as possible</a:t>
          </a:r>
          <a:endParaRPr lang="ru-RU" sz="2000" kern="1200" dirty="0"/>
        </a:p>
      </dsp:txBody>
      <dsp:txXfrm>
        <a:off x="5532385" y="886713"/>
        <a:ext cx="2659251" cy="1581174"/>
      </dsp:txXfrm>
    </dsp:sp>
    <dsp:sp modelId="{FD0F6305-AB01-4540-AB68-7280E8734B2B}">
      <dsp:nvSpPr>
        <dsp:cNvPr id="0" name=""/>
        <dsp:cNvSpPr/>
      </dsp:nvSpPr>
      <dsp:spPr>
        <a:xfrm>
          <a:off x="2901520" y="1215096"/>
          <a:ext cx="4331576" cy="4331576"/>
        </a:xfrm>
        <a:custGeom>
          <a:avLst/>
          <a:gdLst/>
          <a:ahLst/>
          <a:cxnLst/>
          <a:rect l="0" t="0" r="0" b="0"/>
          <a:pathLst>
            <a:path>
              <a:moveTo>
                <a:pt x="4153866" y="1306612"/>
              </a:moveTo>
              <a:arcTo wR="2165788" hR="2165788" stAng="20197665" swAng="28125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A001CE-9F2F-471F-ACD2-9E912DD05628}">
      <dsp:nvSpPr>
        <dsp:cNvPr id="0" name=""/>
        <dsp:cNvSpPr/>
      </dsp:nvSpPr>
      <dsp:spPr>
        <a:xfrm>
          <a:off x="5594620" y="2743180"/>
          <a:ext cx="2863579" cy="14252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Train your memory. Exercise your brain</a:t>
          </a:r>
          <a:endParaRPr lang="ru-RU" sz="2100" kern="1200" dirty="0"/>
        </a:p>
      </dsp:txBody>
      <dsp:txXfrm>
        <a:off x="5594620" y="2743180"/>
        <a:ext cx="2863579" cy="1425265"/>
      </dsp:txXfrm>
    </dsp:sp>
    <dsp:sp modelId="{F9669670-4480-49EE-BDCE-B6313D6692CA}">
      <dsp:nvSpPr>
        <dsp:cNvPr id="0" name=""/>
        <dsp:cNvSpPr/>
      </dsp:nvSpPr>
      <dsp:spPr>
        <a:xfrm>
          <a:off x="3739110" y="-5881"/>
          <a:ext cx="4331576" cy="4331576"/>
        </a:xfrm>
        <a:custGeom>
          <a:avLst/>
          <a:gdLst/>
          <a:ahLst/>
          <a:cxnLst/>
          <a:rect l="0" t="0" r="0" b="0"/>
          <a:pathLst>
            <a:path>
              <a:moveTo>
                <a:pt x="2768156" y="4246122"/>
              </a:moveTo>
              <a:arcTo wR="2165788" hR="2165788" stAng="4431086" swAng="106679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C9FC73-4504-4219-B31B-40A61E08B3F6}">
      <dsp:nvSpPr>
        <dsp:cNvPr id="0" name=""/>
        <dsp:cNvSpPr/>
      </dsp:nvSpPr>
      <dsp:spPr>
        <a:xfrm>
          <a:off x="2822573" y="4107569"/>
          <a:ext cx="2801481" cy="142758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Look for more English outside the classroom</a:t>
          </a:r>
          <a:endParaRPr lang="ru-RU" sz="2100" kern="1200" dirty="0"/>
        </a:p>
      </dsp:txBody>
      <dsp:txXfrm>
        <a:off x="2822573" y="4107569"/>
        <a:ext cx="2801481" cy="1427582"/>
      </dsp:txXfrm>
    </dsp:sp>
    <dsp:sp modelId="{F8EC294B-F8C5-422D-BF71-0F01B1F4F28D}">
      <dsp:nvSpPr>
        <dsp:cNvPr id="0" name=""/>
        <dsp:cNvSpPr/>
      </dsp:nvSpPr>
      <dsp:spPr>
        <a:xfrm>
          <a:off x="928334" y="-7075"/>
          <a:ext cx="4331576" cy="4331576"/>
        </a:xfrm>
        <a:custGeom>
          <a:avLst/>
          <a:gdLst/>
          <a:ahLst/>
          <a:cxnLst/>
          <a:rect l="0" t="0" r="0" b="0"/>
          <a:pathLst>
            <a:path>
              <a:moveTo>
                <a:pt x="1703128" y="4281581"/>
              </a:moveTo>
              <a:arcTo wR="2165788" hR="2165788" stAng="6140081" swAng="93690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D24CA8-2B75-4F0C-AD3B-7E181C87536D}">
      <dsp:nvSpPr>
        <dsp:cNvPr id="0" name=""/>
        <dsp:cNvSpPr/>
      </dsp:nvSpPr>
      <dsp:spPr>
        <a:xfrm>
          <a:off x="249463" y="2831745"/>
          <a:ext cx="2840437" cy="11416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Record and constantly review new language</a:t>
          </a:r>
          <a:endParaRPr lang="ru-RU" sz="2100" kern="1200" dirty="0"/>
        </a:p>
      </dsp:txBody>
      <dsp:txXfrm>
        <a:off x="249463" y="2831745"/>
        <a:ext cx="2840437" cy="1141664"/>
      </dsp:txXfrm>
    </dsp:sp>
    <dsp:sp modelId="{0F76AF64-60EF-4951-84C9-7C02CA8B6658}">
      <dsp:nvSpPr>
        <dsp:cNvPr id="0" name=""/>
        <dsp:cNvSpPr/>
      </dsp:nvSpPr>
      <dsp:spPr>
        <a:xfrm>
          <a:off x="1446309" y="-51235"/>
          <a:ext cx="4331576" cy="4331576"/>
        </a:xfrm>
        <a:custGeom>
          <a:avLst/>
          <a:gdLst/>
          <a:ahLst/>
          <a:cxnLst/>
          <a:rect l="0" t="0" r="0" b="0"/>
          <a:pathLst>
            <a:path>
              <a:moveTo>
                <a:pt x="88599" y="2778916"/>
              </a:moveTo>
              <a:arcTo wR="2165788" hR="2165788" stAng="9813291" swAng="52310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3C2DEF-78DC-460E-9A27-F699878F3C07}">
      <dsp:nvSpPr>
        <dsp:cNvPr id="0" name=""/>
        <dsp:cNvSpPr/>
      </dsp:nvSpPr>
      <dsp:spPr>
        <a:xfrm>
          <a:off x="261136" y="848313"/>
          <a:ext cx="2776572" cy="14487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Go out and buy a good dictionary.</a:t>
          </a:r>
          <a:endParaRPr lang="ru-RU" sz="2100" kern="1200" dirty="0"/>
        </a:p>
      </dsp:txBody>
      <dsp:txXfrm>
        <a:off x="261136" y="848313"/>
        <a:ext cx="2776572" cy="1448729"/>
      </dsp:txXfrm>
    </dsp:sp>
    <dsp:sp modelId="{1EA04A5F-B189-4CC5-BE8A-5FF5D554AA1E}">
      <dsp:nvSpPr>
        <dsp:cNvPr id="0" name=""/>
        <dsp:cNvSpPr/>
      </dsp:nvSpPr>
      <dsp:spPr>
        <a:xfrm>
          <a:off x="57489" y="844487"/>
          <a:ext cx="4331576" cy="4331576"/>
        </a:xfrm>
        <a:custGeom>
          <a:avLst/>
          <a:gdLst/>
          <a:ahLst/>
          <a:cxnLst/>
          <a:rect l="0" t="0" r="0" b="0"/>
          <a:pathLst>
            <a:path>
              <a:moveTo>
                <a:pt x="2197252" y="228"/>
              </a:moveTo>
              <a:arcTo wR="2165788" hR="2165788" stAng="16249946" swAng="77027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dissolve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de-DE" sz="4000" dirty="0"/>
              <a:t>Learning Foreign Languages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928662" y="5214950"/>
            <a:ext cx="6629400" cy="1066688"/>
          </a:xfrm>
        </p:spPr>
        <p:txBody>
          <a:bodyPr/>
          <a:lstStyle/>
          <a:p>
            <a:r>
              <a:rPr lang="ru-RU" dirty="0" err="1" smtClean="0"/>
              <a:t>Рудик</a:t>
            </a:r>
            <a:r>
              <a:rPr lang="ru-RU" dirty="0" smtClean="0"/>
              <a:t> Анастасия Сергеевна</a:t>
            </a:r>
          </a:p>
          <a:p>
            <a:r>
              <a:rPr lang="ru-RU" dirty="0" smtClean="0"/>
              <a:t>МОУ «Дашковская средняя общеобразовательная школа»</a:t>
            </a:r>
            <a:endParaRPr lang="ru-RU" dirty="0"/>
          </a:p>
        </p:txBody>
      </p:sp>
      <p:pic>
        <p:nvPicPr>
          <p:cNvPr id="1028" name="Picture 4" descr="C:\Users\stern\Desktop\иностранные языки\photos0-800x60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087" y="0"/>
            <a:ext cx="5312532" cy="3143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2088653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1565"/>
            <a:ext cx="5105400" cy="241683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B</a:t>
            </a:r>
            <a:r>
              <a:rPr lang="en-US" dirty="0" smtClean="0"/>
              <a:t>ooks</a:t>
            </a:r>
            <a:r>
              <a:rPr lang="en-US" dirty="0"/>
              <a:t>, magazines and newspapers are printed in English</a:t>
            </a:r>
            <a:endParaRPr lang="ru-RU" dirty="0"/>
          </a:p>
        </p:txBody>
      </p:sp>
      <p:pic>
        <p:nvPicPr>
          <p:cNvPr id="8194" name="Picture 2" descr="C:\Users\Public\Pictures\Sample Pictures\книги\9640036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38401"/>
            <a:ext cx="3759200" cy="4419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Public\Pictures\Sample Pictures\книги\magazin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200" y="2438401"/>
            <a:ext cx="5384800" cy="44080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Public\Pictures\Sample Pictures\сми картинки\0_PRESSA_ZAPA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0"/>
            <a:ext cx="4114800" cy="2476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8632245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Half of the world's scientific literature is written in English too</a:t>
            </a:r>
            <a:endParaRPr lang="ru-R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9" name="Picture 3" descr="C:\Users\Public\Pictures\Sample Pictures\книги\orig_132_1297822020h3Bf5AZ3TZ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03" y="1138262"/>
            <a:ext cx="9144688" cy="5791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3964786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stern\Desktop\иностранные языки\2166990-illustrated-crowd-of-people-of-various-shad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/>
              <a:t>350 million people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2950970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Geographically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30192"/>
            <a:ext cx="4343400" cy="1646208"/>
          </a:xfrm>
        </p:spPr>
        <p:txBody>
          <a:bodyPr/>
          <a:lstStyle/>
          <a:p>
            <a:r>
              <a:rPr lang="en-US" dirty="0"/>
              <a:t>the most widespread language on earth, second after Chinese</a:t>
            </a:r>
            <a:endParaRPr lang="ru-RU" dirty="0"/>
          </a:p>
        </p:txBody>
      </p:sp>
      <p:pic>
        <p:nvPicPr>
          <p:cNvPr id="10242" name="Picture 2" descr="C:\Users\Public\Pictures\Sample Pictures\Travelling\World-Map-540x2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7" y="2057400"/>
            <a:ext cx="9043516" cy="457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7611217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 official language of 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3048000" cy="35052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the UK, </a:t>
            </a:r>
            <a:endParaRPr lang="en-US" dirty="0" smtClean="0"/>
          </a:p>
          <a:p>
            <a:endParaRPr lang="ru-RU" dirty="0" smtClean="0"/>
          </a:p>
          <a:p>
            <a:r>
              <a:rPr lang="en-US" dirty="0" smtClean="0"/>
              <a:t>the </a:t>
            </a:r>
            <a:r>
              <a:rPr lang="en-US" dirty="0"/>
              <a:t>USA</a:t>
            </a:r>
            <a:r>
              <a:rPr lang="en-US" dirty="0" smtClean="0"/>
              <a:t>,</a:t>
            </a:r>
          </a:p>
          <a:p>
            <a:pPr marL="36576" indent="0">
              <a:buNone/>
            </a:pPr>
            <a:endParaRPr lang="ru-RU" dirty="0" smtClean="0"/>
          </a:p>
          <a:p>
            <a:r>
              <a:rPr lang="en-US" dirty="0" smtClean="0"/>
              <a:t>Australia</a:t>
            </a:r>
            <a:r>
              <a:rPr lang="de-DE" dirty="0"/>
              <a:t>,</a:t>
            </a:r>
            <a:r>
              <a:rPr lang="en-US" dirty="0" smtClean="0"/>
              <a:t> </a:t>
            </a:r>
          </a:p>
          <a:p>
            <a:endParaRPr lang="ru-RU" dirty="0" smtClean="0"/>
          </a:p>
          <a:p>
            <a:r>
              <a:rPr lang="en-US" dirty="0" smtClean="0"/>
              <a:t>New </a:t>
            </a:r>
            <a:r>
              <a:rPr lang="en-US" dirty="0"/>
              <a:t>Zealand</a:t>
            </a:r>
            <a:endParaRPr lang="ru-RU" dirty="0"/>
          </a:p>
        </p:txBody>
      </p:sp>
      <p:pic>
        <p:nvPicPr>
          <p:cNvPr id="12290" name="Picture 2" descr="C:\Users\stern\Desktop\иностранные языки\i (5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503" y="30192"/>
            <a:ext cx="2649537" cy="17663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stern\Desktop\иностранные языки\i (6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953000"/>
            <a:ext cx="3498850" cy="1879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stern\Desktop\иностранные языки\i (7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0" y="2125663"/>
            <a:ext cx="3511550" cy="18494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stern\Desktop\иностранные языки\i (8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838" y="4445000"/>
            <a:ext cx="4094162" cy="22108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3423677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1676400" y="152400"/>
            <a:ext cx="59436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7467600" cy="1143000"/>
          </a:xfrm>
        </p:spPr>
        <p:txBody>
          <a:bodyPr/>
          <a:lstStyle/>
          <a:p>
            <a:pPr algn="ctr"/>
            <a:r>
              <a:rPr lang="de-DE" dirty="0"/>
              <a:t>language learning </a:t>
            </a:r>
            <a:r>
              <a:rPr lang="de-DE" dirty="0" smtClean="0"/>
              <a:t>tips</a:t>
            </a:r>
            <a:endParaRPr lang="ru-RU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141307668"/>
              </p:ext>
            </p:extLst>
          </p:nvPr>
        </p:nvGraphicFramePr>
        <p:xfrm>
          <a:off x="304800" y="1371600"/>
          <a:ext cx="84582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362" name="Picture 2" descr="C:\Users\stern\Desktop\иностранные языки\i (3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895" y="3200400"/>
            <a:ext cx="2208610" cy="176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7819231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T</a:t>
            </a:r>
            <a:r>
              <a:rPr lang="en-US" dirty="0" smtClean="0"/>
              <a:t>o </a:t>
            </a:r>
            <a:r>
              <a:rPr lang="en-US" dirty="0"/>
              <a:t>know English today is absolutely necessary for every educated person</a:t>
            </a:r>
            <a:endParaRPr lang="ru-RU" dirty="0"/>
          </a:p>
        </p:txBody>
      </p:sp>
      <p:pic>
        <p:nvPicPr>
          <p:cNvPr id="13314" name="Picture 2" descr="C:\Users\stern\Desktop\иностранные языки\i 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60548"/>
            <a:ext cx="3598864" cy="27876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stern\Desktop\иностранные языки\eurodialog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1" y="1860548"/>
            <a:ext cx="5831375" cy="49974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stern\Desktop\иностранные языки\15523656724e5a9fdc66f7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63" y="4359273"/>
            <a:ext cx="3515264" cy="24987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2303461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21920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en-US" sz="7200" dirty="0" smtClean="0"/>
              <a:t>The end</a:t>
            </a:r>
            <a:endParaRPr lang="ru-RU" sz="7200" dirty="0"/>
          </a:p>
        </p:txBody>
      </p:sp>
      <p:pic>
        <p:nvPicPr>
          <p:cNvPr id="14340" name="Picture 4" descr="C:\Users\stern\Desktop\иностранные языки\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438400"/>
            <a:ext cx="6172200" cy="39913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9504930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50612">
            <a:off x="608258" y="4032088"/>
            <a:ext cx="3286148" cy="2461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04862">
            <a:off x="4341866" y="4542743"/>
            <a:ext cx="3458426" cy="2305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z="4400" dirty="0" smtClean="0"/>
              <a:t>"He, who doesn't know a foreign language, doesn't know his own language". </a:t>
            </a:r>
            <a:endParaRPr lang="ru-RU" sz="4400" dirty="0" smtClean="0"/>
          </a:p>
          <a:p>
            <a:pPr algn="r">
              <a:buNone/>
            </a:pPr>
            <a:r>
              <a:rPr lang="en-US" dirty="0" smtClean="0"/>
              <a:t>W. A. Goethe</a:t>
            </a:r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Learning </a:t>
            </a:r>
            <a:r>
              <a:rPr lang="de-DE" dirty="0" err="1" smtClean="0"/>
              <a:t>foreign</a:t>
            </a:r>
            <a:r>
              <a:rPr lang="de-DE" dirty="0" smtClean="0"/>
              <a:t> </a:t>
            </a:r>
            <a:r>
              <a:rPr lang="en-US" dirty="0" smtClean="0"/>
              <a:t>languages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714752"/>
            <a:ext cx="2614602" cy="175736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Is especially important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4" descr="C:\Users\stern\Desktop\иностранные языки\photos0-800x60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9247" y="1928802"/>
            <a:ext cx="6004753" cy="35528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0166" y="3143248"/>
            <a:ext cx="5334000" cy="1905000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 err="1" smtClean="0"/>
              <a:t>Reasons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learning</a:t>
            </a:r>
            <a:r>
              <a:rPr lang="de-DE" dirty="0" smtClean="0"/>
              <a:t> foreign </a:t>
            </a:r>
            <a:r>
              <a:rPr lang="de-DE" dirty="0" err="1" smtClean="0"/>
              <a:t>languages</a:t>
            </a:r>
            <a:r>
              <a:rPr lang="de-DE" dirty="0" smtClean="0"/>
              <a:t>  </a:t>
            </a:r>
            <a:endParaRPr lang="ru-RU" dirty="0"/>
          </a:p>
        </p:txBody>
      </p:sp>
      <p:sp>
        <p:nvSpPr>
          <p:cNvPr id="4" name="Rectangle 3"/>
          <p:cNvSpPr/>
          <p:nvPr/>
        </p:nvSpPr>
        <p:spPr>
          <a:xfrm>
            <a:off x="287898" y="410888"/>
            <a:ext cx="40555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 work</a:t>
            </a:r>
            <a:endParaRPr lang="ru-RU" sz="2800" dirty="0"/>
          </a:p>
        </p:txBody>
      </p:sp>
      <p:sp>
        <p:nvSpPr>
          <p:cNvPr id="5" name="Rectangle 4"/>
          <p:cNvSpPr/>
          <p:nvPr/>
        </p:nvSpPr>
        <p:spPr>
          <a:xfrm>
            <a:off x="5966517" y="140355"/>
            <a:ext cx="22862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dirty="0"/>
              <a:t>travel abroad</a:t>
            </a:r>
            <a:endParaRPr lang="ru-RU" sz="2800" dirty="0"/>
          </a:p>
        </p:txBody>
      </p:sp>
      <p:sp>
        <p:nvSpPr>
          <p:cNvPr id="6" name="Rectangle 5"/>
          <p:cNvSpPr/>
          <p:nvPr/>
        </p:nvSpPr>
        <p:spPr>
          <a:xfrm>
            <a:off x="3214678" y="5786454"/>
            <a:ext cx="15648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 </a:t>
            </a:r>
            <a:r>
              <a:rPr lang="en-US" sz="2800" dirty="0"/>
              <a:t>a hobby</a:t>
            </a:r>
            <a:endParaRPr lang="ru-RU" sz="2800" dirty="0"/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1676400" y="1295450"/>
            <a:ext cx="2057400" cy="11429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4648200" y="1818670"/>
            <a:ext cx="1447800" cy="4673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6200000" flipH="1">
            <a:off x="3571876" y="4714876"/>
            <a:ext cx="842954" cy="7000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Public\Pictures\Sample Pictures\deutsche sprache\63-400x500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821" y="5095568"/>
            <a:ext cx="2344737" cy="17624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Public\Pictures\Sample Pictures\deutsche sprache\stock-photo-portrait-of-a-senior-business-man-sitting-at-a-meeting-amidst-his-colleagues-74032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3" y="1434846"/>
            <a:ext cx="2228786" cy="17721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Public\Pictures\Sample Pictures\Travelling\6a010534acc2cc970c014e5fc5c067970c-320w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757" y="826293"/>
            <a:ext cx="1951038" cy="2919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2823944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T</a:t>
            </a:r>
            <a:r>
              <a:rPr lang="en-US" dirty="0" smtClean="0"/>
              <a:t>housands </a:t>
            </a:r>
            <a:r>
              <a:rPr lang="en-US" dirty="0"/>
              <a:t>of people from Russia </a:t>
            </a:r>
            <a:endParaRPr lang="ru-RU" dirty="0"/>
          </a:p>
        </p:txBody>
      </p:sp>
      <p:sp>
        <p:nvSpPr>
          <p:cNvPr id="4" name="Rectangle 3"/>
          <p:cNvSpPr/>
          <p:nvPr/>
        </p:nvSpPr>
        <p:spPr>
          <a:xfrm>
            <a:off x="469490" y="2152650"/>
            <a:ext cx="2416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600" dirty="0"/>
              <a:t>as tourists </a:t>
            </a:r>
            <a:endParaRPr lang="ru-RU" sz="3600" dirty="0"/>
          </a:p>
        </p:txBody>
      </p:sp>
      <p:sp>
        <p:nvSpPr>
          <p:cNvPr id="5" name="Rectangle 4"/>
          <p:cNvSpPr/>
          <p:nvPr/>
        </p:nvSpPr>
        <p:spPr>
          <a:xfrm>
            <a:off x="5802700" y="2213215"/>
            <a:ext cx="16722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600" dirty="0"/>
              <a:t>to work</a:t>
            </a:r>
            <a:endParaRPr lang="ru-RU" sz="3600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1984075" y="1524000"/>
            <a:ext cx="1825927" cy="5290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343400" y="1524000"/>
            <a:ext cx="1450674" cy="5290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C:\Users\Public\Pictures\Sample Pictures\Travelling\37514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830315"/>
            <a:ext cx="2800709" cy="40276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Public\Pictures\Sample Pictures\job\530x800_Careers-p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798981"/>
            <a:ext cx="2667000" cy="40256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4157381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modern engineer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&amp;Kcy;&amp;acy;&amp;rcy;&amp;tcy;&amp;icy;&amp;ncy;&amp;kcy;&amp;acy; 6 &amp;icy;&amp;zcy;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500174"/>
            <a:ext cx="6489591" cy="485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313" y="1600200"/>
            <a:ext cx="4572000" cy="1981200"/>
          </a:xfrm>
        </p:spPr>
        <p:txBody>
          <a:bodyPr>
            <a:normAutofit fontScale="92500" lnSpcReduction="20000"/>
          </a:bodyPr>
          <a:lstStyle/>
          <a:p>
            <a:pPr marL="36576" indent="0" algn="ctr">
              <a:buNone/>
            </a:pPr>
            <a:r>
              <a:rPr lang="ru-RU" dirty="0" smtClean="0"/>
              <a:t>(</a:t>
            </a:r>
            <a:r>
              <a:rPr lang="en-US" dirty="0" smtClean="0"/>
              <a:t>to </a:t>
            </a:r>
            <a:r>
              <a:rPr lang="en-US" dirty="0"/>
              <a:t>translate the instruction or the manual to the washing-machine or a vacuum-cleaner, medicine or even </a:t>
            </a:r>
            <a:r>
              <a:rPr lang="en-US" dirty="0" smtClean="0"/>
              <a:t>food-products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4" name="Rectangle 3"/>
          <p:cNvSpPr/>
          <p:nvPr/>
        </p:nvSpPr>
        <p:spPr>
          <a:xfrm>
            <a:off x="228600" y="685800"/>
            <a:ext cx="32127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dirty="0"/>
              <a:t>Ordinary people </a:t>
            </a:r>
            <a:endParaRPr lang="ru-RU" sz="3200" dirty="0"/>
          </a:p>
        </p:txBody>
      </p:sp>
      <p:sp>
        <p:nvSpPr>
          <p:cNvPr id="5" name="Rectangle 4"/>
          <p:cNvSpPr/>
          <p:nvPr/>
        </p:nvSpPr>
        <p:spPr>
          <a:xfrm>
            <a:off x="6705599" y="703053"/>
            <a:ext cx="20056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600" dirty="0"/>
              <a:t>polyglots</a:t>
            </a:r>
            <a:endParaRPr lang="ru-RU" sz="3600" dirty="0"/>
          </a:p>
        </p:txBody>
      </p:sp>
      <p:pic>
        <p:nvPicPr>
          <p:cNvPr id="5122" name="Picture 2" descr="C:\Users\Public\Pictures\Sample Pictures\job\vse_goroda_ukrainy-partnyory_v_kompaniyu_NWA_17884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23" y="3608388"/>
            <a:ext cx="3810001" cy="2857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Public\Pictures\Sample Pictures\книги\76372764_3872337_samoychite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938" y="1524000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3736941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Public\Pictures\Sample Pictures\job\x_244ca3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53"/>
            <a:ext cx="9143999" cy="68407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 Diplomats  need some languages for their work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0255690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9900" y="2743200"/>
            <a:ext cx="3581400" cy="118903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English is one of the world languages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52400" y="0"/>
            <a:ext cx="3018209" cy="1943819"/>
          </a:xfrm>
        </p:spPr>
        <p:txBody>
          <a:bodyPr>
            <a:normAutofit/>
          </a:bodyPr>
          <a:lstStyle/>
          <a:p>
            <a:pPr marL="36576" indent="0" algn="ctr">
              <a:buNone/>
            </a:pPr>
            <a:r>
              <a:rPr lang="de-DE" dirty="0"/>
              <a:t>progressive science and </a:t>
            </a:r>
            <a:r>
              <a:rPr lang="de-DE" dirty="0" smtClean="0"/>
              <a:t>technology</a:t>
            </a:r>
            <a:endParaRPr lang="ru-RU" dirty="0" smtClean="0"/>
          </a:p>
        </p:txBody>
      </p:sp>
      <p:sp>
        <p:nvSpPr>
          <p:cNvPr id="4" name="Rectangle 3"/>
          <p:cNvSpPr/>
          <p:nvPr/>
        </p:nvSpPr>
        <p:spPr>
          <a:xfrm>
            <a:off x="5549432" y="609600"/>
            <a:ext cx="38231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200" dirty="0"/>
              <a:t>trade and cultural relations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152400" y="2997130"/>
            <a:ext cx="26169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200" dirty="0"/>
              <a:t>commerce and business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81000" y="5697191"/>
            <a:ext cx="37866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dirty="0"/>
              <a:t>language of diplomacy</a:t>
            </a:r>
            <a:endParaRPr lang="ru-RU" sz="2800" dirty="0"/>
          </a:p>
        </p:txBody>
      </p:sp>
      <p:sp>
        <p:nvSpPr>
          <p:cNvPr id="13" name="Rectangle 12"/>
          <p:cNvSpPr/>
          <p:nvPr/>
        </p:nvSpPr>
        <p:spPr>
          <a:xfrm>
            <a:off x="4572000" y="5266303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dirty="0"/>
              <a:t>language of international aviation, shipping and sports</a:t>
            </a:r>
            <a:endParaRPr lang="ru-RU" sz="2800" dirty="0"/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1905000" y="1686818"/>
            <a:ext cx="1828800" cy="6753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4419600" y="1447800"/>
            <a:ext cx="1129832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1905000" y="2667000"/>
            <a:ext cx="1219200" cy="3301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2057400" y="3886200"/>
            <a:ext cx="1295400" cy="18109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4724400" y="4191000"/>
            <a:ext cx="825032" cy="10753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1" name="Picture 3" descr="C:\Users\stern\Desktop\иностранные языки\i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712" y="2646363"/>
            <a:ext cx="2813903" cy="20822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167858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125</TotalTime>
  <Words>229</Words>
  <Application>Microsoft Office PowerPoint</Application>
  <PresentationFormat>Экран (4:3)</PresentationFormat>
  <Paragraphs>47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Technic</vt:lpstr>
      <vt:lpstr>Learning Foreign Languages</vt:lpstr>
      <vt:lpstr>Слайд 2</vt:lpstr>
      <vt:lpstr>Learning foreign languages</vt:lpstr>
      <vt:lpstr>Reasons for learning foreign languages  </vt:lpstr>
      <vt:lpstr>Thousands of people from Russia </vt:lpstr>
      <vt:lpstr>A modern engineer</vt:lpstr>
      <vt:lpstr>Слайд 7</vt:lpstr>
      <vt:lpstr> Diplomats  need some languages for their work</vt:lpstr>
      <vt:lpstr>English is one of the world languages</vt:lpstr>
      <vt:lpstr>Books, magazines and newspapers are printed in English</vt:lpstr>
      <vt:lpstr>Half of the world's scientific literature is written in English too</vt:lpstr>
      <vt:lpstr>350 million people</vt:lpstr>
      <vt:lpstr>Geographically</vt:lpstr>
      <vt:lpstr>the official language of :</vt:lpstr>
      <vt:lpstr>language learning tips</vt:lpstr>
      <vt:lpstr>To know English today is absolutely necessary for every educated person</vt:lpstr>
      <vt:lpstr>The end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Learning Foreign Languages</dc:title>
  <dc:creator>Света</dc:creator>
  <cp:lastModifiedBy>Master</cp:lastModifiedBy>
  <cp:revision>15</cp:revision>
  <dcterms:created xsi:type="dcterms:W3CDTF">2006-08-16T00:00:00Z</dcterms:created>
  <dcterms:modified xsi:type="dcterms:W3CDTF">2012-11-27T17:24:09Z</dcterms:modified>
</cp:coreProperties>
</file>