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0FX+epzAsJTbvYWE8xU/jQ==" hashData="znmV6xW6g3YEU66fPFzCxi7vpV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4B"/>
    <a:srgbClr val="005F46"/>
    <a:srgbClr val="005F3B"/>
    <a:srgbClr val="00744B"/>
    <a:srgbClr val="004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7"/>
            <a:ext cx="4572000" cy="4248472"/>
          </a:xfrm>
        </p:spPr>
        <p:txBody>
          <a:bodyPr>
            <a:noAutofit/>
          </a:bodyPr>
          <a:lstStyle>
            <a:lvl1pPr>
              <a:defRPr sz="6000">
                <a:latin typeface="Segoe Scrip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0" y="404664"/>
            <a:ext cx="7164288" cy="9109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4000" i="1" u="sng" dirty="0" smtClean="0">
                <a:solidFill>
                  <a:schemeClr val="bg1"/>
                </a:solidFill>
                <a:latin typeface="Segoe Script" pitchFamily="34" charset="0"/>
                <a:cs typeface="Arial" pitchFamily="34" charset="0"/>
              </a:rPr>
              <a:t>Тема урока:</a:t>
            </a:r>
            <a:endParaRPr lang="ru-RU" sz="4000" i="1" u="sng" dirty="0">
              <a:solidFill>
                <a:schemeClr val="bg1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9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9144000" cy="459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072330" y="500042"/>
            <a:ext cx="714380" cy="714380"/>
          </a:xfrm>
          <a:prstGeom prst="rect">
            <a:avLst/>
          </a:prstGeom>
          <a:solidFill>
            <a:srgbClr val="005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1"/>
            <a:ext cx="9144000" cy="2567292"/>
          </a:xfrm>
        </p:spPr>
        <p:txBody>
          <a:bodyPr/>
          <a:lstStyle/>
          <a:p>
            <a:r>
              <a:rPr lang="ru-RU" sz="7200" dirty="0" smtClean="0"/>
              <a:t>Звёздчатые многогранники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7164288" cy="910952"/>
          </a:xfrm>
        </p:spPr>
        <p:txBody>
          <a:bodyPr>
            <a:noAutofit/>
          </a:bodyPr>
          <a:lstStyle/>
          <a:p>
            <a:r>
              <a:rPr lang="ru-RU" sz="5400" u="sng" dirty="0" smtClean="0"/>
              <a:t>Тема урока:</a:t>
            </a:r>
            <a:endParaRPr lang="ru-RU" sz="54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2" y="3140968"/>
            <a:ext cx="2366565" cy="248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9657" y="3316059"/>
            <a:ext cx="2130486" cy="22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143" y="3322311"/>
            <a:ext cx="2224260" cy="245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3153" y="3140968"/>
            <a:ext cx="2326480" cy="281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9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Звёздчатые многогранники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06405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Звёздчатые многогранники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71810"/>
            <a:ext cx="5129447" cy="467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8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Звёздчатые многогранники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9"/>
            <a:ext cx="4702880" cy="46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9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112568"/>
          </a:xfrm>
        </p:spPr>
        <p:txBody>
          <a:bodyPr/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pic>
        <p:nvPicPr>
          <p:cNvPr id="5" name="Picture 3" descr="F:\АРХИВ\архив 2014\08 2014 непол\рис школ принадл\karanda1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6588224" cy="16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/>
          <a:lstStyle/>
          <a:p>
            <a:r>
              <a:rPr lang="ru-RU" dirty="0" smtClean="0"/>
              <a:t>Звёздчатые многогранники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3096344"/>
          </a:xfrm>
        </p:spPr>
        <p:txBody>
          <a:bodyPr/>
          <a:lstStyle/>
          <a:p>
            <a:r>
              <a:rPr lang="ru-RU" dirty="0"/>
              <a:t>Кроме правильных многогранников красивые формы имеют звёздчатые многогранники. Их всего четыре. Первые два были открыты И. Кеплером (1571 - 1630), а два других почти 200 лет спустя построил Л. </a:t>
            </a:r>
            <a:r>
              <a:rPr lang="ru-RU" dirty="0" err="1"/>
              <a:t>Пуансо</a:t>
            </a:r>
            <a:r>
              <a:rPr lang="ru-RU" dirty="0"/>
              <a:t> (1777 - 1859). Именно поэтому звёздчатые многогранники называются телами Кеплера </a:t>
            </a:r>
            <a:r>
              <a:rPr lang="ru-RU" dirty="0" smtClean="0"/>
              <a:t>– </a:t>
            </a:r>
            <a:r>
              <a:rPr lang="ru-RU" dirty="0" err="1" smtClean="0"/>
              <a:t>Пуансо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82" descr="StCubOct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501008"/>
            <a:ext cx="2219309" cy="22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9" descr="StIcos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464172"/>
            <a:ext cx="2376264" cy="22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6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Звёздчатые многогранники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59" y="969343"/>
            <a:ext cx="5388006" cy="469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5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Малый звёздчатый додекаэдр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08" b="6904"/>
          <a:stretch/>
        </p:blipFill>
        <p:spPr bwMode="auto">
          <a:xfrm>
            <a:off x="2051720" y="1052736"/>
            <a:ext cx="4896544" cy="451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189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додекаэдр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54" b="5541"/>
          <a:stretch/>
        </p:blipFill>
        <p:spPr bwMode="auto">
          <a:xfrm>
            <a:off x="2267016" y="1052735"/>
            <a:ext cx="4681248" cy="4531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67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звёздчатый </a:t>
            </a:r>
            <a:r>
              <a:rPr lang="ru-RU" dirty="0"/>
              <a:t>додекаэдр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9" b="5737"/>
          <a:stretch/>
        </p:blipFill>
        <p:spPr bwMode="auto">
          <a:xfrm>
            <a:off x="2267744" y="1052734"/>
            <a:ext cx="4464496" cy="4524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64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икосаэдр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03" r="6533" b="14521"/>
          <a:stretch/>
        </p:blipFill>
        <p:spPr bwMode="auto">
          <a:xfrm>
            <a:off x="2267744" y="980727"/>
            <a:ext cx="4680520" cy="459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05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Звёздчатые многогранники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11886"/>
            <a:ext cx="5059222" cy="46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0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Звёздчатые многогранники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91612"/>
            <a:ext cx="5400600" cy="468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3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3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97</TotalTime>
  <Words>84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Тема38</vt:lpstr>
      <vt:lpstr>Звёздчатые многогранники</vt:lpstr>
      <vt:lpstr>Звёздчатые многогранники</vt:lpstr>
      <vt:lpstr>Звёздчатые многогранники</vt:lpstr>
      <vt:lpstr>Малый звёздчатый додекаэдр</vt:lpstr>
      <vt:lpstr>Большой додекаэдр</vt:lpstr>
      <vt:lpstr>Большой звёздчатый додекаэдр</vt:lpstr>
      <vt:lpstr>Большой икосаэдр</vt:lpstr>
      <vt:lpstr>Звёздчатые многогранники</vt:lpstr>
      <vt:lpstr>Звёздчатые многогранники</vt:lpstr>
      <vt:lpstr>Звёздчатые многогранники</vt:lpstr>
      <vt:lpstr>Звёздчатые многогранники</vt:lpstr>
      <vt:lpstr>Звёздчатые многогранники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17</cp:revision>
  <dcterms:created xsi:type="dcterms:W3CDTF">2014-11-29T06:41:56Z</dcterms:created>
  <dcterms:modified xsi:type="dcterms:W3CDTF">2015-01-13T16:32:09Z</dcterms:modified>
</cp:coreProperties>
</file>