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548680"/>
            <a:ext cx="7193773" cy="5577483"/>
          </a:xfrm>
        </p:spPr>
      </p:pic>
    </p:spTree>
    <p:extLst>
      <p:ext uri="{BB962C8B-B14F-4D97-AF65-F5344CB8AC3E}">
        <p14:creationId xmlns:p14="http://schemas.microsoft.com/office/powerpoint/2010/main" val="2389188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8208912" cy="5904656"/>
          </a:xfrm>
        </p:spPr>
      </p:pic>
    </p:spTree>
    <p:extLst>
      <p:ext uri="{BB962C8B-B14F-4D97-AF65-F5344CB8AC3E}">
        <p14:creationId xmlns:p14="http://schemas.microsoft.com/office/powerpoint/2010/main" val="2520297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4664"/>
            <a:ext cx="7992888" cy="6048672"/>
          </a:xfrm>
        </p:spPr>
      </p:pic>
    </p:spTree>
    <p:extLst>
      <p:ext uri="{BB962C8B-B14F-4D97-AF65-F5344CB8AC3E}">
        <p14:creationId xmlns:p14="http://schemas.microsoft.com/office/powerpoint/2010/main" val="3266340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8208912" cy="6120680"/>
          </a:xfrm>
        </p:spPr>
      </p:pic>
    </p:spTree>
    <p:extLst>
      <p:ext uri="{BB962C8B-B14F-4D97-AF65-F5344CB8AC3E}">
        <p14:creationId xmlns:p14="http://schemas.microsoft.com/office/powerpoint/2010/main" val="3764304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 А С И Б О </a:t>
            </a:r>
          </a:p>
          <a:p>
            <a:pPr algn="ctr"/>
            <a:endParaRPr lang="ru-RU" sz="6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 А </a:t>
            </a:r>
          </a:p>
          <a:p>
            <a:pPr algn="ctr"/>
            <a:endParaRPr lang="ru-RU" sz="6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 Н И М А Н И Е  !</a:t>
            </a:r>
            <a:endParaRPr lang="ru-RU" sz="6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902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7776864" cy="5904656"/>
          </a:xfrm>
        </p:spPr>
      </p:pic>
    </p:spTree>
    <p:extLst>
      <p:ext uri="{BB962C8B-B14F-4D97-AF65-F5344CB8AC3E}">
        <p14:creationId xmlns:p14="http://schemas.microsoft.com/office/powerpoint/2010/main" val="4134882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2656"/>
            <a:ext cx="8136904" cy="6048672"/>
          </a:xfrm>
        </p:spPr>
      </p:pic>
    </p:spTree>
    <p:extLst>
      <p:ext uri="{BB962C8B-B14F-4D97-AF65-F5344CB8AC3E}">
        <p14:creationId xmlns:p14="http://schemas.microsoft.com/office/powerpoint/2010/main" val="3138415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8352928" cy="5544616"/>
          </a:xfrm>
        </p:spPr>
      </p:pic>
    </p:spTree>
    <p:extLst>
      <p:ext uri="{BB962C8B-B14F-4D97-AF65-F5344CB8AC3E}">
        <p14:creationId xmlns:p14="http://schemas.microsoft.com/office/powerpoint/2010/main" val="1676324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48680"/>
            <a:ext cx="7848872" cy="5832648"/>
          </a:xfrm>
        </p:spPr>
      </p:pic>
    </p:spTree>
    <p:extLst>
      <p:ext uri="{BB962C8B-B14F-4D97-AF65-F5344CB8AC3E}">
        <p14:creationId xmlns:p14="http://schemas.microsoft.com/office/powerpoint/2010/main" val="1230410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04664"/>
            <a:ext cx="7632848" cy="6192688"/>
          </a:xfrm>
        </p:spPr>
      </p:pic>
    </p:spTree>
    <p:extLst>
      <p:ext uri="{BB962C8B-B14F-4D97-AF65-F5344CB8AC3E}">
        <p14:creationId xmlns:p14="http://schemas.microsoft.com/office/powerpoint/2010/main" val="3990424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04664"/>
            <a:ext cx="7776864" cy="5832648"/>
          </a:xfrm>
        </p:spPr>
      </p:pic>
    </p:spTree>
    <p:extLst>
      <p:ext uri="{BB962C8B-B14F-4D97-AF65-F5344CB8AC3E}">
        <p14:creationId xmlns:p14="http://schemas.microsoft.com/office/powerpoint/2010/main" val="1990050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76672"/>
            <a:ext cx="7848872" cy="5976664"/>
          </a:xfrm>
        </p:spPr>
      </p:pic>
    </p:spTree>
    <p:extLst>
      <p:ext uri="{BB962C8B-B14F-4D97-AF65-F5344CB8AC3E}">
        <p14:creationId xmlns:p14="http://schemas.microsoft.com/office/powerpoint/2010/main" val="3984451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8136904" cy="6120680"/>
          </a:xfrm>
        </p:spPr>
      </p:pic>
    </p:spTree>
    <p:extLst>
      <p:ext uri="{BB962C8B-B14F-4D97-AF65-F5344CB8AC3E}">
        <p14:creationId xmlns:p14="http://schemas.microsoft.com/office/powerpoint/2010/main" val="66731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</TotalTime>
  <Words>20</Words>
  <Application>Microsoft Office PowerPoint</Application>
  <PresentationFormat>Экран (4:3)</PresentationFormat>
  <Paragraphs>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Углы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3</cp:revision>
  <dcterms:created xsi:type="dcterms:W3CDTF">2014-12-09T10:23:18Z</dcterms:created>
  <dcterms:modified xsi:type="dcterms:W3CDTF">2014-12-09T13:08:19Z</dcterms:modified>
</cp:coreProperties>
</file>