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78" r:id="rId3"/>
    <p:sldId id="260" r:id="rId4"/>
    <p:sldId id="266" r:id="rId5"/>
    <p:sldId id="262" r:id="rId6"/>
    <p:sldId id="275" r:id="rId7"/>
    <p:sldId id="264" r:id="rId8"/>
    <p:sldId id="265" r:id="rId9"/>
    <p:sldId id="261" r:id="rId10"/>
    <p:sldId id="267" r:id="rId11"/>
    <p:sldId id="257" r:id="rId12"/>
    <p:sldId id="268" r:id="rId13"/>
    <p:sldId id="271" r:id="rId14"/>
    <p:sldId id="272" r:id="rId15"/>
    <p:sldId id="273" r:id="rId16"/>
    <p:sldId id="274" r:id="rId17"/>
    <p:sldId id="277" r:id="rId1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9FFCC"/>
    <a:srgbClr val="FFFF00"/>
    <a:srgbClr val="0033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50535-4E58-4DB5-8AB0-781768573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9265E-86F7-4633-B926-B3CED3116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0034D-AC0E-4F09-8B20-32636EFCA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DBBB0-682B-4B7C-81AC-DC36DF69D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0574F-16B9-4384-B7E2-A387983BC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EAB07-96FE-4B4B-8A75-38F281752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9DD49-7DC2-40D4-BAFC-1D08C75C5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08D5B-849B-43B3-8400-A6D71E78E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943F4-7CA8-4709-AFF4-4CBDA4EE9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FE782-B74C-4F6E-B05A-8ADA27CAE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9A574-839B-413D-BA69-63A87F258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5A6EC-A5A6-4623-8D79-AC3353FB7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E28A80F-CB55-4CA4-959C-164CB82CD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Persons/russ/pic/pic_g23i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Painting/gess/pic/gess06s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Library/ver/ver12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Painting/gess/pic/gess08s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Painting/gess/pic/gess12s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Library/ver/ver18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artclassic.edu.ru/attach.asp?a_no=180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Persons/russ/pic/pic_a07k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krugosvet.ru/articles/110/1011058/1058_30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Persons/russ/pic/pic_b02f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Persons/russ/pic/up.gi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museum.ru/museum/1812/Persons/russ/pic/vg_t13a.jpg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museum.ru/museum/1812/Painting/gess/pic/gess03s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FF0000"/>
                </a:solidFill>
              </a:rPr>
              <a:t/>
            </a:r>
            <a:br>
              <a:rPr lang="ru-RU" sz="5400" b="1" smtClean="0">
                <a:solidFill>
                  <a:srgbClr val="FF0000"/>
                </a:solidFill>
              </a:rPr>
            </a:br>
            <a:r>
              <a:rPr lang="ru-RU" sz="5400" b="1" smtClean="0">
                <a:solidFill>
                  <a:srgbClr val="FF0000"/>
                </a:solidFill>
              </a:rPr>
              <a:t/>
            </a:r>
            <a:br>
              <a:rPr lang="ru-RU" sz="5400" b="1" smtClean="0">
                <a:solidFill>
                  <a:srgbClr val="FF0000"/>
                </a:solidFill>
              </a:rPr>
            </a:br>
            <a:r>
              <a:rPr lang="ru-RU" sz="5400" b="1" smtClean="0">
                <a:solidFill>
                  <a:srgbClr val="FF0000"/>
                </a:solidFill>
              </a:rPr>
              <a:t/>
            </a:r>
            <a:br>
              <a:rPr lang="ru-RU" sz="5400" b="1" smtClean="0">
                <a:solidFill>
                  <a:srgbClr val="FF0000"/>
                </a:solidFill>
              </a:rPr>
            </a:br>
            <a:r>
              <a:rPr lang="ru-RU" sz="5400" b="1" smtClean="0">
                <a:solidFill>
                  <a:srgbClr val="FF0000"/>
                </a:solidFill>
              </a:rPr>
              <a:t/>
            </a:r>
            <a:br>
              <a:rPr lang="ru-RU" sz="5400" b="1" smtClean="0">
                <a:solidFill>
                  <a:srgbClr val="FF0000"/>
                </a:solidFill>
              </a:rPr>
            </a:br>
            <a:r>
              <a:rPr lang="ru-RU" sz="5400" b="1" smtClean="0">
                <a:solidFill>
                  <a:srgbClr val="FF0000"/>
                </a:solidFill>
              </a:rPr>
              <a:t/>
            </a:r>
            <a:br>
              <a:rPr lang="ru-RU" sz="5400" b="1" smtClean="0">
                <a:solidFill>
                  <a:srgbClr val="FF0000"/>
                </a:solidFill>
              </a:rPr>
            </a:br>
            <a:r>
              <a:rPr lang="ru-RU" sz="54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Тема урока</a:t>
            </a:r>
            <a:r>
              <a:rPr lang="ru-RU" sz="5400" b="1" i="1" smtClean="0">
                <a:solidFill>
                  <a:srgbClr val="FF0000"/>
                </a:solidFill>
              </a:rPr>
              <a:t/>
            </a:r>
            <a:br>
              <a:rPr lang="ru-RU" sz="5400" b="1" i="1" smtClean="0">
                <a:solidFill>
                  <a:srgbClr val="FF0000"/>
                </a:solidFill>
              </a:rPr>
            </a:br>
            <a:r>
              <a:rPr lang="ru-RU" sz="6600" b="1" i="1" smtClean="0">
                <a:solidFill>
                  <a:srgbClr val="0033CC"/>
                </a:solidFill>
              </a:rPr>
              <a:t>Отечественная война</a:t>
            </a:r>
            <a:br>
              <a:rPr lang="ru-RU" sz="6600" b="1" i="1" smtClean="0">
                <a:solidFill>
                  <a:srgbClr val="0033CC"/>
                </a:solidFill>
              </a:rPr>
            </a:br>
            <a:r>
              <a:rPr lang="ru-RU" sz="6600" b="1" i="1" smtClean="0">
                <a:solidFill>
                  <a:srgbClr val="0033CC"/>
                </a:solidFill>
              </a:rPr>
              <a:t> 1812 года</a:t>
            </a:r>
            <a:endParaRPr lang="ru-RU" sz="3200" b="1" i="1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381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Михаил Илларионович Кутузов</a:t>
            </a:r>
          </a:p>
        </p:txBody>
      </p:sp>
      <p:sp>
        <p:nvSpPr>
          <p:cNvPr id="12291" name="Rectangle 5"/>
          <p:cNvSpPr>
            <a:spLocks noGrp="1" noChangeArrowheads="1" noTextEdit="1"/>
          </p:cNvSpPr>
          <p:nvPr>
            <p:ph type="clipArt" sz="half" idx="1"/>
          </p:nvPr>
        </p:nvSpPr>
        <p:spPr/>
      </p:sp>
      <p:sp>
        <p:nvSpPr>
          <p:cNvPr id="972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638800" y="1981200"/>
            <a:ext cx="3048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</a:rPr>
              <a:t>Пала Москва, но, опершись на Кутузова,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Times New Roman" pitchFamily="18" charset="0"/>
              </a:rPr>
              <a:t>  устояла Россия</a:t>
            </a:r>
          </a:p>
          <a:p>
            <a:pPr eaLnBrk="1" hangingPunct="1">
              <a:defRPr/>
            </a:pPr>
            <a:endParaRPr lang="ru-RU" sz="2400" b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        Надпись на        памятнике в Тарутино</a:t>
            </a: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2895600" y="798513"/>
            <a:ext cx="1841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1100">
              <a:latin typeface="Arial" charset="0"/>
            </a:endParaRPr>
          </a:p>
          <a:p>
            <a:pPr algn="l" eaLnBrk="0" hangingPunct="0"/>
            <a:endParaRPr lang="ru-RU" sz="1800">
              <a:latin typeface="Arial" charset="0"/>
            </a:endParaRPr>
          </a:p>
        </p:txBody>
      </p:sp>
      <p:pic>
        <p:nvPicPr>
          <p:cNvPr id="12294" name="Picture 7" descr="http://www.museum.ru/museum/1812/Persons/russ/pic/pic_g23i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57200" y="990600"/>
            <a:ext cx="4724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228600" y="196850"/>
            <a:ext cx="8763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Бородинская битва . 26 августа 1812 г</a:t>
            </a:r>
          </a:p>
          <a:p>
            <a:pPr algn="l" eaLnBrk="0" hangingPunct="0"/>
            <a:endParaRPr lang="ru-RU" sz="1800">
              <a:latin typeface="Arial" charset="0"/>
            </a:endParaRPr>
          </a:p>
        </p:txBody>
      </p:sp>
      <p:pic>
        <p:nvPicPr>
          <p:cNvPr id="13315" name="Picture 4" descr="П. Гесс. Сражение при Бородине, 26-го августа.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0" y="9144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1714500" y="293688"/>
            <a:ext cx="5829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Верещагин В.В.</a:t>
            </a:r>
            <a:r>
              <a:rPr lang="ru-RU" sz="2400" b="1">
                <a:latin typeface="Times New Roman" pitchFamily="18" charset="0"/>
              </a:rPr>
              <a:t>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Зарево Замоскворечья</a:t>
            </a:r>
            <a:endParaRPr lang="ru-RU" sz="2400" b="1">
              <a:latin typeface="Times New Roman" pitchFamily="18" charset="0"/>
            </a:endParaRPr>
          </a:p>
          <a:p>
            <a:pPr algn="l" eaLnBrk="0" hangingPunct="0"/>
            <a:endParaRPr lang="ru-RU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4339" name="Picture 4" descr="В.В. Верещагин. Зарево Замоскворечья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2400" y="914400"/>
            <a:ext cx="883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0" y="187325"/>
            <a:ext cx="8534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Arial" charset="0"/>
              </a:rPr>
              <a:t>     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Сражение при Малоярославце, 12-го октября</a:t>
            </a:r>
          </a:p>
          <a:p>
            <a:pPr eaLnBrk="0" hangingPunct="0"/>
            <a:r>
              <a:rPr lang="ru-RU" sz="1800">
                <a:latin typeface="Arial" charset="0"/>
              </a:rPr>
              <a:t> </a:t>
            </a:r>
          </a:p>
        </p:txBody>
      </p:sp>
      <p:pic>
        <p:nvPicPr>
          <p:cNvPr id="15363" name="Picture 4" descr="П. Гесс. Сражение при Мало-Ярославце, 12-го октября.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2400" y="9906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0" y="561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1800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1371600" y="171450"/>
            <a:ext cx="647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Переправа через Березину, 16-го ноября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>
              <a:latin typeface="Arial" charset="0"/>
            </a:endParaRPr>
          </a:p>
        </p:txBody>
      </p:sp>
      <p:pic>
        <p:nvPicPr>
          <p:cNvPr id="16387" name="Picture 4" descr="П. Гесс. Переправа через Березину, 16-го ноября.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0" y="914400"/>
            <a:ext cx="8686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0" y="568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1800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ChangeArrowheads="1"/>
          </p:cNvSpPr>
          <p:nvPr/>
        </p:nvSpPr>
        <p:spPr bwMode="auto">
          <a:xfrm flipH="1">
            <a:off x="1758950" y="200025"/>
            <a:ext cx="56324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Отступление французов</a:t>
            </a:r>
          </a:p>
          <a:p>
            <a:pPr algn="l" eaLnBrk="0" hangingPunct="0"/>
            <a:endParaRPr lang="ru-RU" sz="1800">
              <a:latin typeface="Arial" charset="0"/>
            </a:endParaRPr>
          </a:p>
        </p:txBody>
      </p:sp>
      <p:pic>
        <p:nvPicPr>
          <p:cNvPr id="17411" name="Picture 4" descr="В.В. Верещагин. На большой дороге - отступление, бегство...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0" y="990600"/>
            <a:ext cx="8763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0" y="539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1800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9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90600"/>
            <a:ext cx="8229600" cy="5105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31 декабря 1812 года 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Александр І выпустил манифест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в котором объявил о полной победе над вторгшимся в пределы России неприятелем. Отечественная война  1812 года закончилась.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5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2130425"/>
            <a:ext cx="7010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0033CC"/>
                </a:solidFill>
              </a:rPr>
              <a:t/>
            </a:r>
            <a:br>
              <a:rPr lang="ru-RU" sz="2800" b="1" i="1" dirty="0" smtClean="0">
                <a:solidFill>
                  <a:srgbClr val="0033CC"/>
                </a:solidFill>
              </a:rPr>
            </a:br>
            <a:r>
              <a:rPr lang="ru-RU" sz="2800" b="1" i="1" dirty="0" smtClean="0">
                <a:solidFill>
                  <a:srgbClr val="0033CC"/>
                </a:solidFill>
              </a:rPr>
              <a:t/>
            </a:r>
            <a:br>
              <a:rPr lang="ru-RU" sz="2800" b="1" i="1" dirty="0" smtClean="0">
                <a:solidFill>
                  <a:srgbClr val="0033CC"/>
                </a:solidFill>
              </a:rPr>
            </a:br>
            <a:r>
              <a:rPr lang="ru-RU" sz="2800" b="1" i="1" dirty="0" smtClean="0">
                <a:solidFill>
                  <a:srgbClr val="0033CC"/>
                </a:solidFill>
              </a:rPr>
              <a:t/>
            </a:r>
            <a:br>
              <a:rPr lang="ru-RU" sz="2800" b="1" i="1" dirty="0" smtClean="0">
                <a:solidFill>
                  <a:srgbClr val="0033CC"/>
                </a:solidFill>
              </a:rPr>
            </a:br>
            <a:r>
              <a:rPr lang="ru-RU" sz="2800" b="1" i="1" dirty="0" smtClean="0">
                <a:solidFill>
                  <a:srgbClr val="000066"/>
                </a:solidFill>
              </a:rPr>
              <a:t>Пройдут столетия, время сотрет с лица земли бастионы, навсегда умолкнут пушки, возвестившие победу, но никогда не изгладится из памяти людей подвиг героев Отечественной войны. Благодарная Россия склоняет голову перед их мужеством и славою. </a:t>
            </a:r>
            <a:br>
              <a:rPr lang="ru-RU" sz="2800" b="1" i="1" dirty="0" smtClean="0">
                <a:solidFill>
                  <a:srgbClr val="000066"/>
                </a:solidFill>
              </a:rPr>
            </a:br>
            <a:r>
              <a:rPr lang="ru-RU" sz="2800" b="1" i="1" dirty="0" smtClean="0">
                <a:solidFill>
                  <a:srgbClr val="000066"/>
                </a:solidFill>
              </a:rPr>
              <a:t>                                                                              Император Александр I.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29600" cy="43434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000066"/>
                </a:solidFill>
              </a:rPr>
              <a:t>«Настал 1812 год, памятный           каждому русскому, тяжкий     потерями, знаменитый </a:t>
            </a:r>
            <a:br>
              <a:rPr lang="ru-RU" sz="3600" b="1" i="1" smtClean="0">
                <a:solidFill>
                  <a:srgbClr val="000066"/>
                </a:solidFill>
              </a:rPr>
            </a:br>
            <a:r>
              <a:rPr lang="ru-RU" sz="3600" b="1" i="1" smtClean="0">
                <a:solidFill>
                  <a:srgbClr val="000066"/>
                </a:solidFill>
              </a:rPr>
              <a:t>славою в роды родов»</a:t>
            </a:r>
            <a:br>
              <a:rPr lang="ru-RU" sz="3600" b="1" i="1" smtClean="0">
                <a:solidFill>
                  <a:srgbClr val="000066"/>
                </a:solidFill>
              </a:rPr>
            </a:br>
            <a:r>
              <a:rPr lang="ru-RU" sz="3600" b="1" i="1" smtClean="0">
                <a:solidFill>
                  <a:srgbClr val="000066"/>
                </a:solidFill>
              </a:rPr>
              <a:t>                                     А. Ермолов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Работа с военно-историческим очерком академика Е.В.Тарле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Какие цели преследовали в этой войне Франция и Россия?</a:t>
            </a:r>
          </a:p>
          <a:p>
            <a:pPr eaLnBrk="1" hangingPunct="1">
              <a:defRPr/>
            </a:pPr>
            <a:r>
              <a:rPr lang="ru-RU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Назовите причины войны.</a:t>
            </a:r>
          </a:p>
          <a:p>
            <a:pPr eaLnBrk="1" hangingPunct="1">
              <a:defRPr/>
            </a:pPr>
            <a:r>
              <a:rPr lang="ru-RU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Определите характер войны для двух стран.</a:t>
            </a:r>
          </a:p>
          <a:p>
            <a:pPr eaLnBrk="1" hangingPunct="1">
              <a:defRPr/>
            </a:pPr>
            <a:r>
              <a:rPr lang="ru-RU" b="1" i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Выскажите своё мнение о вторжении.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1066800" y="228600"/>
            <a:ext cx="7086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Наполеон в 1812г.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(с портрета Давида)</a:t>
            </a:r>
          </a:p>
          <a:p>
            <a:pPr eaLnBrk="0" hangingPunct="0"/>
            <a:endParaRPr lang="ru-RU" sz="2800" b="1">
              <a:latin typeface="Arial" charset="0"/>
            </a:endParaRPr>
          </a:p>
        </p:txBody>
      </p:sp>
      <p:pic>
        <p:nvPicPr>
          <p:cNvPr id="6147" name="Picture 4" descr="http://artclassic.edu.ru/attach.asp?a_no=1803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76600" y="1219200"/>
            <a:ext cx="3429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0" y="5360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1800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9"/>
          <p:cNvSpPr>
            <a:spLocks noChangeArrowheads="1"/>
          </p:cNvSpPr>
          <p:nvPr/>
        </p:nvSpPr>
        <p:spPr bwMode="auto">
          <a:xfrm>
            <a:off x="1295400" y="174625"/>
            <a:ext cx="67818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АЛЕКСАНДР I ПАВЛОВИЧ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(12.12.1777 – 19.11.1825)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император Российский (1801).</a:t>
            </a:r>
          </a:p>
          <a:p>
            <a:pPr algn="l" eaLnBrk="0" hangingPunct="0"/>
            <a:endParaRPr lang="ru-RU" sz="2000" b="1">
              <a:latin typeface="Arial" charset="0"/>
            </a:endParaRPr>
          </a:p>
        </p:txBody>
      </p:sp>
      <p:sp>
        <p:nvSpPr>
          <p:cNvPr id="7171" name="Rectangle 80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172" name="Picture 78" descr="http://www.museum.ru/museum/1812/Persons/russ/pic/pic_a07k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438400" y="1371600"/>
            <a:ext cx="4343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1447800" y="304800"/>
            <a:ext cx="6629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Михаил Богданович Барклай-де-Толли</a:t>
            </a:r>
          </a:p>
          <a:p>
            <a:pPr eaLnBrk="0" hangingPunct="0"/>
            <a:r>
              <a:rPr lang="ru-RU" sz="1200">
                <a:latin typeface="Arial" charset="0"/>
                <a:cs typeface="Times New Roman" pitchFamily="18" charset="0"/>
              </a:rPr>
              <a:t/>
            </a:r>
            <a:br>
              <a:rPr lang="ru-RU" sz="1200">
                <a:latin typeface="Arial" charset="0"/>
                <a:cs typeface="Times New Roman" pitchFamily="18" charset="0"/>
              </a:rPr>
            </a:br>
            <a:endParaRPr lang="ru-RU" sz="1800">
              <a:latin typeface="Arial" charset="0"/>
            </a:endParaRPr>
          </a:p>
        </p:txBody>
      </p:sp>
      <p:pic>
        <p:nvPicPr>
          <p:cNvPr id="8195" name="Picture 4" descr="МИХАИЛ БОГДАНОВИЧ БАРКЛАЙ-ДЕ-ТОЛЛИ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14600" y="1295400"/>
            <a:ext cx="4343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0" y="579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18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201" name="Group 17"/>
          <p:cNvGraphicFramePr>
            <a:graphicFrameLocks noGrp="1"/>
          </p:cNvGraphicFramePr>
          <p:nvPr/>
        </p:nvGraphicFramePr>
        <p:xfrm>
          <a:off x="4479925" y="1162050"/>
          <a:ext cx="208280" cy="5181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20" name="Rectangle 21"/>
          <p:cNvSpPr>
            <a:spLocks noChangeArrowheads="1"/>
          </p:cNvSpPr>
          <p:nvPr/>
        </p:nvSpPr>
        <p:spPr bwMode="auto">
          <a:xfrm>
            <a:off x="2209800" y="228600"/>
            <a:ext cx="47021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Петр Иванович Багратион</a:t>
            </a:r>
          </a:p>
          <a:p>
            <a:pPr eaLnBrk="0" hangingPunct="0"/>
            <a:endParaRPr lang="ru-RU" sz="2800">
              <a:latin typeface="Arial" charset="0"/>
            </a:endParaRPr>
          </a:p>
        </p:txBody>
      </p:sp>
      <p:pic>
        <p:nvPicPr>
          <p:cNvPr id="9221" name="Picture 20" descr="http://www.museum.ru/museum/1812/Persons/russ/pic/pic_b02f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362200" y="1219200"/>
            <a:ext cx="4572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В оглавление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1295400"/>
            <a:ext cx="23812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http://www.museum.ru/museum/1812/Persons/russ/pic/vg_t13a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2362200" y="1447800"/>
            <a:ext cx="434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1828800" y="306388"/>
            <a:ext cx="533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ТОРМАСОВ Александр Петрович</a:t>
            </a:r>
          </a:p>
          <a:p>
            <a:pPr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генерал от кавалерии (1801).</a:t>
            </a:r>
          </a:p>
          <a:p>
            <a:pPr eaLnBrk="0" hangingPunct="0"/>
            <a:endParaRPr lang="ru-RU" sz="2400" b="1">
              <a:latin typeface="Arial" charset="0"/>
            </a:endParaRPr>
          </a:p>
        </p:txBody>
      </p:sp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304800" y="390525"/>
            <a:ext cx="8458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Сражение под Смоленском 5-го августа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0913" name="Group 17"/>
          <p:cNvGraphicFramePr>
            <a:graphicFrameLocks noGrp="1"/>
          </p:cNvGraphicFramePr>
          <p:nvPr/>
        </p:nvGraphicFramePr>
        <p:xfrm>
          <a:off x="0" y="1439863"/>
          <a:ext cx="9144000" cy="518160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70" name="Rectangle 18"/>
          <p:cNvSpPr>
            <a:spLocks noChangeArrowheads="1"/>
          </p:cNvSpPr>
          <p:nvPr/>
        </p:nvSpPr>
        <p:spPr bwMode="auto">
          <a:xfrm>
            <a:off x="0" y="1957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 sz="1800">
              <a:latin typeface="Arial" charset="0"/>
            </a:endParaRPr>
          </a:p>
        </p:txBody>
      </p:sp>
      <p:pic>
        <p:nvPicPr>
          <p:cNvPr id="11271" name="Picture 4" descr="П. Гесс. Сражение под Смоленском 5-го августа.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04800" y="1066800"/>
            <a:ext cx="8534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8">
      <a:dk1>
        <a:srgbClr val="000000"/>
      </a:dk1>
      <a:lt1>
        <a:srgbClr val="DCE8F4"/>
      </a:lt1>
      <a:dk2>
        <a:srgbClr val="7B9CB5"/>
      </a:dk2>
      <a:lt2>
        <a:srgbClr val="969696"/>
      </a:lt2>
      <a:accent1>
        <a:srgbClr val="FFFFFF"/>
      </a:accent1>
      <a:accent2>
        <a:srgbClr val="00BAB6"/>
      </a:accent2>
      <a:accent3>
        <a:srgbClr val="EBF2F8"/>
      </a:accent3>
      <a:accent4>
        <a:srgbClr val="000000"/>
      </a:accent4>
      <a:accent5>
        <a:srgbClr val="FFFFFF"/>
      </a:accent5>
      <a:accent6>
        <a:srgbClr val="00A8A5"/>
      </a:accent6>
      <a:hlink>
        <a:srgbClr val="8A8AD8"/>
      </a:hlink>
      <a:folHlink>
        <a:srgbClr val="242492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248</TotalTime>
  <Words>165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Текстура</vt:lpstr>
      <vt:lpstr>     Тема урока Отечественная война  1812 года</vt:lpstr>
      <vt:lpstr>«Настал 1812 год, памятный           каждому русскому, тяжкий     потерями, знаменитый  славою в роды родов»                                      А. Ермолов</vt:lpstr>
      <vt:lpstr>Работа с военно-историческим очерком академика Е.В.Тарле</vt:lpstr>
      <vt:lpstr>Слайд 4</vt:lpstr>
      <vt:lpstr>Слайд 5</vt:lpstr>
      <vt:lpstr>Слайд 6</vt:lpstr>
      <vt:lpstr>Слайд 7</vt:lpstr>
      <vt:lpstr>Слайд 8</vt:lpstr>
      <vt:lpstr>Слайд 9</vt:lpstr>
      <vt:lpstr>Михаил Илларионович Кутузов</vt:lpstr>
      <vt:lpstr>Слайд 11</vt:lpstr>
      <vt:lpstr>Слайд 12</vt:lpstr>
      <vt:lpstr>Слайд 13</vt:lpstr>
      <vt:lpstr>Слайд 14</vt:lpstr>
      <vt:lpstr>Слайд 15</vt:lpstr>
      <vt:lpstr>Слайд 16</vt:lpstr>
      <vt:lpstr>   Пройдут столетия, время сотрет с лица земли бастионы, навсегда умолкнут пушки, возвестившие победу, но никогда не изгладится из памяти людей подвиг героев Отечественной войны. Благодарная Россия склоняет голову перед их мужеством и славою.                                                                                Император Александр I.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Ташлыкова Маша</cp:lastModifiedBy>
  <cp:revision>24</cp:revision>
  <cp:lastPrinted>1601-01-01T00:00:00Z</cp:lastPrinted>
  <dcterms:created xsi:type="dcterms:W3CDTF">1601-01-01T00:00:00Z</dcterms:created>
  <dcterms:modified xsi:type="dcterms:W3CDTF">2014-12-09T18:06:43Z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