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Земледельцы Аттики </a:t>
            </a:r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теряют землю и свободу</a:t>
            </a:r>
            <a:endParaRPr lang="ru-RU" sz="5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0517" y="274638"/>
            <a:ext cx="57866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136904" cy="59046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799" y="274638"/>
            <a:ext cx="45719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20880" cy="56886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5962992"/>
          </a:xfrm>
        </p:spPr>
        <p:txBody>
          <a:bodyPr/>
          <a:lstStyle/>
          <a:p>
            <a:r>
              <a:rPr lang="ru-RU" dirty="0" smtClean="0"/>
              <a:t>Новые термины: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Полис - город</a:t>
            </a:r>
            <a:br>
              <a:rPr lang="ru-RU" dirty="0" smtClean="0"/>
            </a:br>
            <a:r>
              <a:rPr lang="ru-RU" dirty="0" smtClean="0"/>
              <a:t>Демос- </a:t>
            </a:r>
            <a:r>
              <a:rPr lang="ru-RU" dirty="0" smtClean="0"/>
              <a:t>народ</a:t>
            </a:r>
            <a:br>
              <a:rPr lang="ru-RU" dirty="0" smtClean="0"/>
            </a:br>
            <a:r>
              <a:rPr lang="ru-RU" dirty="0" smtClean="0"/>
              <a:t>Ареопаг- совет знати</a:t>
            </a:r>
            <a:br>
              <a:rPr lang="ru-RU" dirty="0" smtClean="0"/>
            </a:br>
            <a:r>
              <a:rPr lang="ru-RU" dirty="0" smtClean="0"/>
              <a:t>Архонты- правители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242912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 :</a:t>
            </a:r>
            <a:br>
              <a:rPr lang="ru-RU" dirty="0" smtClean="0"/>
            </a:br>
            <a:r>
              <a:rPr lang="ru-RU" dirty="0" smtClean="0"/>
              <a:t>п.29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84975" cy="64807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183199"/>
            <a:ext cx="6164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704856" cy="6669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6" cy="63367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96944" cy="66693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6" cy="64087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2646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84976" cy="63367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5" cy="63367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</TotalTime>
  <Words>12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Земледельцы Аттики теряют землю и свободу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Новые термины:  Полис - город Демос- народ Ареопаг- совет знати Архонты- правители </vt:lpstr>
      <vt:lpstr>Домашнее задание : п.29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Земледельцы Аттики теряют землю и свободу</dc:title>
  <dc:creator>павел</dc:creator>
  <cp:lastModifiedBy>павел</cp:lastModifiedBy>
  <cp:revision>2</cp:revision>
  <dcterms:created xsi:type="dcterms:W3CDTF">2014-01-14T14:27:32Z</dcterms:created>
  <dcterms:modified xsi:type="dcterms:W3CDTF">2014-01-14T14:44:08Z</dcterms:modified>
</cp:coreProperties>
</file>