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Тема урока: </a:t>
            </a:r>
            <a:r>
              <a:rPr lang="ru-RU" sz="6000" b="1" dirty="0" smtClean="0"/>
              <a:t>Возникновение ислама. Арабский халифат и его распад</a:t>
            </a:r>
            <a:endParaRPr lang="ru-RU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764704"/>
            <a:ext cx="6048672" cy="5184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492896"/>
            <a:ext cx="6552728" cy="38884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4400" b="0" dirty="0" smtClean="0">
                <a:solidFill>
                  <a:srgbClr val="FFFF00"/>
                </a:solidFill>
              </a:rPr>
              <a:t>Ислам</a:t>
            </a:r>
            <a:r>
              <a:rPr lang="ru-RU" sz="4400" b="0" dirty="0" smtClean="0"/>
              <a:t> – единая религия арабских племен</a:t>
            </a:r>
            <a:endParaRPr lang="ru-RU" sz="4400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4032448" cy="5544616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Основатель ислама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smtClean="0"/>
              <a:t>– житель Мекки </a:t>
            </a:r>
            <a:r>
              <a:rPr lang="ru-RU" sz="4400" dirty="0" smtClean="0">
                <a:solidFill>
                  <a:srgbClr val="FFFF00"/>
                </a:solidFill>
              </a:rPr>
              <a:t>Мухаммед (Магомет)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3888432" cy="5184575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Пророк</a:t>
            </a:r>
            <a:r>
              <a:rPr lang="ru-RU" sz="4800" b="1" dirty="0" smtClean="0"/>
              <a:t> – посланник Бога</a:t>
            </a:r>
            <a:endParaRPr lang="ru-RU" sz="48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7560840" cy="396043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dirty="0" smtClean="0"/>
              <a:t>622 г. Мухаммед переселился в Медину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sz="6000" dirty="0" smtClean="0">
                <a:solidFill>
                  <a:srgbClr val="FFFF00"/>
                </a:solidFill>
              </a:rPr>
              <a:t>622 год – хиджра- </a:t>
            </a:r>
            <a:r>
              <a:rPr lang="ru-RU" dirty="0" smtClean="0"/>
              <a:t>начало мусульманского летоисчисления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6192688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/>
          <a:lstStyle/>
          <a:p>
            <a:r>
              <a:rPr lang="ru-RU" sz="6600" dirty="0" smtClean="0">
                <a:solidFill>
                  <a:srgbClr val="FFFF00"/>
                </a:solidFill>
              </a:rPr>
              <a:t>Коран</a:t>
            </a:r>
            <a:r>
              <a:rPr lang="ru-RU" dirty="0" smtClean="0"/>
              <a:t> – священная книга мусульман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Шариат</a:t>
            </a:r>
            <a:r>
              <a:rPr lang="ru-RU" sz="4000" dirty="0" smtClean="0"/>
              <a:t> – правила поведения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Кади</a:t>
            </a:r>
            <a:r>
              <a:rPr lang="ru-RU" sz="4000" dirty="0" smtClean="0"/>
              <a:t> – духовные судьи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Халифы </a:t>
            </a:r>
            <a:r>
              <a:rPr lang="ru-RU" sz="4000" dirty="0" smtClean="0"/>
              <a:t>– «заместители» Пророка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0px-Природа_и_население_Аравии_в_средние_век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7992887" cy="59046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7776864" cy="48691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65618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</a:t>
            </a:r>
            <a:r>
              <a:rPr lang="en-US" sz="3600" dirty="0" smtClean="0"/>
              <a:t>VII</a:t>
            </a:r>
            <a:r>
              <a:rPr lang="ru-RU" sz="3600" dirty="0" smtClean="0"/>
              <a:t>-</a:t>
            </a:r>
            <a:r>
              <a:rPr lang="en-US" sz="3600" dirty="0" smtClean="0"/>
              <a:t>VIII</a:t>
            </a:r>
            <a:r>
              <a:rPr lang="ru-RU" sz="3600" dirty="0" smtClean="0"/>
              <a:t> веках образовалось огромное государство арабов – </a:t>
            </a:r>
            <a:r>
              <a:rPr lang="ru-RU" sz="3600" dirty="0" smtClean="0">
                <a:solidFill>
                  <a:srgbClr val="FFFF00"/>
                </a:solidFill>
              </a:rPr>
              <a:t>Арабский халифат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abyV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496943" cy="63367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-45719"/>
            <a:ext cx="122413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5" y="2877344"/>
            <a:ext cx="6984776" cy="39806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Дамаск</a:t>
            </a:r>
            <a:r>
              <a:rPr lang="ru-RU" sz="4400" dirty="0" smtClean="0"/>
              <a:t> – столица Арабского халифата</a:t>
            </a:r>
            <a:endParaRPr lang="ru-RU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 (9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4104456" cy="576064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Халиф </a:t>
            </a:r>
            <a:r>
              <a:rPr lang="ru-RU" sz="4000" dirty="0" err="1" smtClean="0"/>
              <a:t>Харун</a:t>
            </a:r>
            <a:r>
              <a:rPr lang="ru-RU" sz="4000" dirty="0" smtClean="0"/>
              <a:t> </a:t>
            </a:r>
            <a:r>
              <a:rPr lang="ru-RU" sz="4000" dirty="0" err="1" smtClean="0"/>
              <a:t>ар-Рашид</a:t>
            </a:r>
            <a:r>
              <a:rPr lang="ru-RU" sz="4000" dirty="0" smtClean="0"/>
              <a:t> (768-809)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Домашнее задание: §9, творческие задания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7344816" cy="439248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Большую часть Аравийского полуострова занимают пустыни и степи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564904"/>
            <a:ext cx="7344816" cy="396043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Для земледелия  были пригодны  лишь небольшие оазисы на юге и западе Аравии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3816424" cy="4608512"/>
          </a:xfrm>
        </p:spPr>
      </p:pic>
      <p:pic>
        <p:nvPicPr>
          <p:cNvPr id="6" name="Содержимое 5" descr="загруженное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556792"/>
            <a:ext cx="4104456" cy="453650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Арабы возделывали сады, рощи финиковых пальм, виноградники, сахарный тростник, хлопчатник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455" b="16455"/>
          <a:stretch>
            <a:fillRect/>
          </a:stretch>
        </p:blipFill>
        <p:spPr/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Бедуины</a:t>
            </a:r>
            <a:r>
              <a:rPr lang="ru-RU" dirty="0" smtClean="0">
                <a:solidFill>
                  <a:schemeClr val="tx1"/>
                </a:solidFill>
              </a:rPr>
              <a:t>- «степняки», кочевые арабы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7344816" cy="56886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72816"/>
            <a:ext cx="7272808" cy="468052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Мекка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8712967" cy="49685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Древнее святилище – храм Кааба «куб»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134</Words>
  <Application>Microsoft Office PowerPoint</Application>
  <PresentationFormat>Экран (4:3)</PresentationFormat>
  <Paragraphs>18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Тема урока: Возникновение ислама. Арабский халифат и его распад</vt:lpstr>
      <vt:lpstr>Слайд 2</vt:lpstr>
      <vt:lpstr>Большую часть Аравийского полуострова занимают пустыни и степи</vt:lpstr>
      <vt:lpstr>Для земледелия  были пригодны  лишь небольшие оазисы на юге и западе Аравии</vt:lpstr>
      <vt:lpstr>Арабы возделывали сады, рощи финиковых пальм, виноградники, сахарный тростник, хлопчатник</vt:lpstr>
      <vt:lpstr>Бедуины- «степняки», кочевые арабы</vt:lpstr>
      <vt:lpstr>Слайд 7</vt:lpstr>
      <vt:lpstr>Город Мекка</vt:lpstr>
      <vt:lpstr>Древнее святилище – храм Кааба «куб»</vt:lpstr>
      <vt:lpstr>Слайд 10</vt:lpstr>
      <vt:lpstr>Ислам – единая религия арабских племен</vt:lpstr>
      <vt:lpstr>Слайд 12</vt:lpstr>
      <vt:lpstr>Слайд 13</vt:lpstr>
      <vt:lpstr>622 г. Мухаммед переселился в Медину</vt:lpstr>
      <vt:lpstr>622 год – хиджра- начало мусульманского летоисчисления</vt:lpstr>
      <vt:lpstr>Коран – священная книга мусульман</vt:lpstr>
      <vt:lpstr>Шариат – правила поведения   Кади – духовные судьи   Халифы – «заместители» Пророка</vt:lpstr>
      <vt:lpstr>Слайд 18</vt:lpstr>
      <vt:lpstr>В VII-VIII веках образовалось огромное государство арабов – Арабский халифат</vt:lpstr>
      <vt:lpstr>Дамаск – столица Арабского халифата</vt:lpstr>
      <vt:lpstr>Слайд 21</vt:lpstr>
      <vt:lpstr>Домашнее задание: §9, творческие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Возникновение ислама. Арабский халифат и его распад</dc:title>
  <dc:creator>павел</dc:creator>
  <cp:lastModifiedBy>павел</cp:lastModifiedBy>
  <cp:revision>5</cp:revision>
  <dcterms:created xsi:type="dcterms:W3CDTF">2014-10-01T05:09:44Z</dcterms:created>
  <dcterms:modified xsi:type="dcterms:W3CDTF">2014-10-01T05:57:28Z</dcterms:modified>
</cp:coreProperties>
</file>