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500042"/>
            <a:ext cx="57864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Arial Black" pitchFamily="34" charset="0"/>
              </a:rPr>
              <a:t>ЦВЕТА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 Black" pitchFamily="34" charset="0"/>
              </a:rPr>
              <a:t>C</a:t>
            </a:r>
            <a:r>
              <a:rPr lang="en-US" sz="7200" b="1" dirty="0" smtClean="0">
                <a:solidFill>
                  <a:schemeClr val="tx2"/>
                </a:solidFill>
                <a:latin typeface="Arial Black" pitchFamily="34" charset="0"/>
              </a:rPr>
              <a:t>O</a:t>
            </a:r>
            <a:r>
              <a:rPr lang="en-US" sz="7200" b="1" dirty="0" smtClean="0">
                <a:solidFill>
                  <a:srgbClr val="FFFF00"/>
                </a:solidFill>
                <a:latin typeface="Arial Black" pitchFamily="34" charset="0"/>
              </a:rPr>
              <a:t>L</a:t>
            </a:r>
            <a:r>
              <a:rPr lang="en-US" sz="7200" b="1" dirty="0" smtClean="0">
                <a:solidFill>
                  <a:srgbClr val="00B050"/>
                </a:solidFill>
                <a:latin typeface="Arial Black" pitchFamily="34" charset="0"/>
              </a:rPr>
              <a:t>O</a:t>
            </a:r>
            <a:r>
              <a:rPr lang="en-US" sz="7200" b="1" dirty="0" smtClean="0">
                <a:solidFill>
                  <a:schemeClr val="accent2"/>
                </a:solidFill>
                <a:latin typeface="Arial Black" pitchFamily="34" charset="0"/>
              </a:rPr>
              <a:t>U</a:t>
            </a:r>
            <a:r>
              <a:rPr lang="en-US" sz="7200" b="1" dirty="0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</a:t>
            </a:r>
            <a:endParaRPr lang="ru-RU" sz="72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http://stat16.privet.ru/lr/0b06e38c50daae222e6e944e7af533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4401895" cy="3304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.asset.yvimg.kz/userimages/novic/y46vfdnc7bqzMyF0ExB6LN4fiS6Oh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14356"/>
            <a:ext cx="4588053" cy="305433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4286256"/>
            <a:ext cx="77867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Вот в черной шляпе человек,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Запомни, 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черный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это -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Arial Black" pitchFamily="34" charset="0"/>
                <a:cs typeface="Times New Roman" pitchFamily="18" charset="0"/>
              </a:rPr>
              <a:t>BLACK</a:t>
            </a:r>
            <a:endParaRPr lang="ru-RU" sz="4400" b="1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savepic.ru/9009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00042"/>
            <a:ext cx="3357586" cy="33575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4071942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Кот ловит сереньких мышей,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серый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по-английски -</a:t>
            </a:r>
            <a:r>
              <a:rPr lang="en-US" sz="4400" b="1" smtClean="0">
                <a:latin typeface="Arial Black" pitchFamily="34" charset="0"/>
                <a:cs typeface="Times New Roman" pitchFamily="18" charset="0"/>
              </a:rPr>
              <a:t>GRAY</a:t>
            </a:r>
            <a:endParaRPr lang="en-US" sz="4400" b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omportal.ru/uploads/posts/1284288126_1233657090_img_29035886_3875_1.jpg"/>
          <p:cNvPicPr>
            <a:picLocks noChangeAspect="1" noChangeArrowheads="1"/>
          </p:cNvPicPr>
          <p:nvPr/>
        </p:nvPicPr>
        <p:blipFill>
          <a:blip r:embed="rId2"/>
          <a:srcRect b="12493"/>
          <a:stretch>
            <a:fillRect/>
          </a:stretch>
        </p:blipFill>
        <p:spPr bwMode="auto">
          <a:xfrm>
            <a:off x="1928794" y="500042"/>
            <a:ext cx="4353961" cy="28575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786190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Я море синее люблю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по-английски – </a:t>
            </a:r>
            <a:r>
              <a:rPr lang="en-US" sz="4800" b="1" dirty="0" smtClean="0">
                <a:latin typeface="Arial Black" pitchFamily="34" charset="0"/>
                <a:cs typeface="Times New Roman" pitchFamily="18" charset="0"/>
              </a:rPr>
              <a:t>BLUE</a:t>
            </a:r>
            <a:r>
              <a:rPr lang="ru-RU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endParaRPr lang="ru-RU" sz="4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educacion2.com/wp-content/uploads/osi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71480"/>
            <a:ext cx="3810000" cy="33242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3929066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Утром встает очень рано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Мишка </a:t>
            </a:r>
            <a:r>
              <a:rPr lang="ru-RU" sz="48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коричневый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800" b="1" dirty="0" smtClean="0">
                <a:latin typeface="Arial Black" pitchFamily="34" charset="0"/>
                <a:cs typeface="Times New Roman" pitchFamily="18" charset="0"/>
              </a:rPr>
              <a:t>BROWN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openclipart.org/image/800px/svg_to_png/148597/chicken-002-figure-color.png"/>
          <p:cNvPicPr>
            <a:picLocks noChangeAspect="1" noChangeArrowheads="1"/>
          </p:cNvPicPr>
          <p:nvPr/>
        </p:nvPicPr>
        <p:blipFill>
          <a:blip r:embed="rId2"/>
          <a:srcRect l="10222" r="13111"/>
          <a:stretch>
            <a:fillRect/>
          </a:stretch>
        </p:blipFill>
        <p:spPr bwMode="auto">
          <a:xfrm>
            <a:off x="2571736" y="357166"/>
            <a:ext cx="3889426" cy="3500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4429132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Везде гуляет смело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Цыпленок </a:t>
            </a:r>
            <a:r>
              <a:rPr lang="ru-RU" sz="48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желтый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800" b="1" dirty="0" smtClean="0">
                <a:latin typeface="Arial Black" pitchFamily="34" charset="0"/>
                <a:cs typeface="Times New Roman" pitchFamily="18" charset="0"/>
              </a:rPr>
              <a:t>YELLOW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urometr.ru/uploads/images/1c/e2/53/1183/68ca928b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7166"/>
            <a:ext cx="4191029" cy="31432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4000504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Цвет листьев и травы один,</a:t>
            </a:r>
          </a:p>
          <a:p>
            <a:pPr algn="ctr"/>
            <a:r>
              <a:rPr lang="ru-RU" sz="48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по-английски – </a:t>
            </a:r>
            <a:r>
              <a:rPr lang="en-US" sz="4800" b="1" dirty="0" smtClean="0">
                <a:latin typeface="Arial Black" pitchFamily="34" charset="0"/>
                <a:cs typeface="Times New Roman" pitchFamily="18" charset="0"/>
              </a:rPr>
              <a:t>GREEN.</a:t>
            </a:r>
            <a:endParaRPr lang="ru-RU" sz="4800" b="1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bezformata.ru/content/Images/000/002/998/image29980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66"/>
            <a:ext cx="4286280" cy="3214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4143380"/>
            <a:ext cx="87154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 светофоре красный цвет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Нам скажет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«Стойте, </a:t>
            </a:r>
            <a:r>
              <a:rPr lang="ru-RU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!» -</a:t>
            </a:r>
            <a:r>
              <a:rPr lang="en-US" sz="4400" b="1" dirty="0" smtClean="0">
                <a:latin typeface="Arial Black" pitchFamily="34" charset="0"/>
                <a:cs typeface="Times New Roman" pitchFamily="18" charset="0"/>
              </a:rPr>
              <a:t>RED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img0.liveinternet.ru/images/attach/c/6/89/298/89298596_large_mini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71480"/>
            <a:ext cx="4349713" cy="28575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3857628"/>
            <a:ext cx="8858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Забыл слово «белый», не унывай,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Оно по-английски будет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400" b="1" dirty="0" smtClean="0">
                <a:latin typeface="Arial Black" pitchFamily="34" charset="0"/>
                <a:cs typeface="Times New Roman" pitchFamily="18" charset="0"/>
              </a:rPr>
              <a:t>WHITE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91</Words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Таня</cp:lastModifiedBy>
  <cp:revision>5</cp:revision>
  <dcterms:modified xsi:type="dcterms:W3CDTF">2013-10-27T14:44:20Z</dcterms:modified>
</cp:coreProperties>
</file>