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1" r:id="rId4"/>
    <p:sldId id="264" r:id="rId5"/>
    <p:sldId id="265" r:id="rId6"/>
    <p:sldId id="267" r:id="rId7"/>
    <p:sldId id="269" r:id="rId8"/>
    <p:sldId id="271" r:id="rId9"/>
    <p:sldId id="273" r:id="rId10"/>
    <p:sldId id="285" r:id="rId11"/>
    <p:sldId id="284" r:id="rId12"/>
    <p:sldId id="283" r:id="rId13"/>
    <p:sldId id="282" r:id="rId14"/>
    <p:sldId id="281" r:id="rId15"/>
    <p:sldId id="28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HsbrjqSORFO/BSJYFszAw==" hashData="0MjONGnrLGDaMSyUdmyweY1K7b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31"/>
    <a:srgbClr val="005F4B"/>
    <a:srgbClr val="005F46"/>
    <a:srgbClr val="005F3B"/>
    <a:srgbClr val="007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17563-30EB-4C3C-BC6D-77B58B2D2C8B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4676-6954-4B12-9267-E05B6320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3004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3049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3085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3090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3095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3099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3035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3039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3044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4676-6954-4B12-9267-E05B6320E4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4572000" cy="4248472"/>
          </a:xfrm>
        </p:spPr>
        <p:txBody>
          <a:bodyPr>
            <a:noAutofit/>
          </a:bodyPr>
          <a:lstStyle>
            <a:lvl1pPr>
              <a:defRPr sz="6000">
                <a:latin typeface="Segoe Scrip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404664"/>
            <a:ext cx="7164288" cy="9109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000" i="1" u="sng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Тема урока:</a:t>
            </a:r>
            <a:endParaRPr lang="ru-RU" sz="4000" i="1" u="sng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72330" y="500042"/>
            <a:ext cx="714380" cy="714380"/>
          </a:xfrm>
          <a:prstGeom prst="rect">
            <a:avLst/>
          </a:prstGeom>
          <a:solidFill>
            <a:srgbClr val="0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1"/>
            <a:ext cx="9144000" cy="4752527"/>
          </a:xfrm>
        </p:spPr>
        <p:txBody>
          <a:bodyPr/>
          <a:lstStyle/>
          <a:p>
            <a:r>
              <a:rPr lang="ru-RU" sz="7200" dirty="0" smtClean="0"/>
              <a:t>Площадь поверхности многогранников в задачах ЕГЭ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164288" cy="910952"/>
          </a:xfrm>
        </p:spPr>
        <p:txBody>
          <a:bodyPr>
            <a:noAutofit/>
          </a:bodyPr>
          <a:lstStyle/>
          <a:p>
            <a:r>
              <a:rPr lang="ru-RU" sz="5400" u="sng" dirty="0" smtClean="0"/>
              <a:t>Тема урока:</a:t>
            </a:r>
            <a:endParaRPr lang="ru-RU" sz="5400" u="sng" dirty="0"/>
          </a:p>
        </p:txBody>
      </p:sp>
      <p:pic>
        <p:nvPicPr>
          <p:cNvPr id="4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23" y="6003148"/>
            <a:ext cx="3250105" cy="8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5436096" cy="2358594"/>
          </a:xfrm>
        </p:spPr>
        <p:txBody>
          <a:bodyPr/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66258"/>
            <a:ext cx="5436096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128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56893" r="54592" b="18055"/>
          <a:stretch/>
        </p:blipFill>
        <p:spPr bwMode="auto">
          <a:xfrm>
            <a:off x="5436096" y="1006126"/>
            <a:ext cx="3272115" cy="45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3563888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488" y="4938548"/>
            <a:ext cx="3349352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82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t="58625" r="50837" b="19896"/>
          <a:stretch/>
        </p:blipFill>
        <p:spPr bwMode="auto">
          <a:xfrm>
            <a:off x="3508968" y="1052736"/>
            <a:ext cx="5287695" cy="436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0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148064" cy="2999282"/>
          </a:xfrm>
        </p:spPr>
        <p:txBody>
          <a:bodyPr/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5148064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116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8" t="59322" r="53742" b="18056"/>
          <a:stretch/>
        </p:blipFill>
        <p:spPr bwMode="auto">
          <a:xfrm>
            <a:off x="5148064" y="1077790"/>
            <a:ext cx="3657383" cy="447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855" y="1484784"/>
            <a:ext cx="4631588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4631588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178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69121" r="53075" b="7853"/>
          <a:stretch/>
        </p:blipFill>
        <p:spPr bwMode="auto">
          <a:xfrm>
            <a:off x="4631588" y="1052736"/>
            <a:ext cx="4158959" cy="450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12776"/>
            <a:ext cx="3903235" cy="2952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3903235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204</a:t>
            </a:r>
            <a:endParaRPr lang="ru-RU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54909" r="52291" b="21435"/>
          <a:stretch/>
        </p:blipFill>
        <p:spPr bwMode="auto">
          <a:xfrm>
            <a:off x="3903235" y="1052736"/>
            <a:ext cx="4935185" cy="45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3893710" cy="3181740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33638"/>
            <a:ext cx="3893710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134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63003" r="52316" b="16966"/>
          <a:stretch/>
        </p:blipFill>
        <p:spPr bwMode="auto">
          <a:xfrm>
            <a:off x="3893710" y="1124744"/>
            <a:ext cx="4896837" cy="44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12568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4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588224" cy="16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752528" cy="3168351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площадь поверхности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180" y="4853089"/>
            <a:ext cx="4905819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104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2" t="23405" r="54151" b="54564"/>
          <a:stretch/>
        </p:blipFill>
        <p:spPr bwMode="auto">
          <a:xfrm>
            <a:off x="4938999" y="1063111"/>
            <a:ext cx="3744416" cy="439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4153634" cy="3816423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</a:t>
            </a:r>
            <a:r>
              <a:rPr lang="ru-RU" dirty="0" smtClean="0"/>
              <a:t>поверхности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488" y="4954750"/>
            <a:ext cx="4155122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36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4" t="24461" r="54253" b="57008"/>
          <a:stretch/>
        </p:blipFill>
        <p:spPr bwMode="auto">
          <a:xfrm>
            <a:off x="4153634" y="1052736"/>
            <a:ext cx="4615432" cy="450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68760"/>
            <a:ext cx="3501027" cy="3816423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</a:t>
            </a:r>
            <a:r>
              <a:rPr lang="ru-RU" dirty="0" smtClean="0"/>
              <a:t>поверхности 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3856" y="4869160"/>
            <a:ext cx="3501028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86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27373" r="51725" b="54302"/>
          <a:stretch/>
        </p:blipFill>
        <p:spPr bwMode="auto">
          <a:xfrm>
            <a:off x="3501027" y="1268760"/>
            <a:ext cx="5411312" cy="402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3504378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3504378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130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64193" r="52316" b="15720"/>
          <a:stretch/>
        </p:blipFill>
        <p:spPr bwMode="auto">
          <a:xfrm>
            <a:off x="3504378" y="1124744"/>
            <a:ext cx="5258928" cy="443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4642367" cy="3240359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4640879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80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2" t="62653" r="53343" b="15674"/>
          <a:stretch/>
        </p:blipFill>
        <p:spPr bwMode="auto">
          <a:xfrm>
            <a:off x="4642367" y="1052736"/>
            <a:ext cx="4113407" cy="450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1368152"/>
          </a:xfrm>
        </p:spPr>
        <p:txBody>
          <a:bodyPr/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5229200"/>
            <a:ext cx="9144000" cy="63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80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t="34576" r="50527" b="50568"/>
          <a:stretch/>
        </p:blipFill>
        <p:spPr bwMode="auto">
          <a:xfrm>
            <a:off x="1594687" y="2276872"/>
            <a:ext cx="58768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5061311" cy="3150681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54750"/>
            <a:ext cx="5061311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222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29859" r="53470" b="45734"/>
          <a:stretch/>
        </p:blipFill>
        <p:spPr bwMode="auto">
          <a:xfrm>
            <a:off x="5061311" y="1054513"/>
            <a:ext cx="3815890" cy="450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6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355976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площадь поверхности </a:t>
            </a:r>
            <a:r>
              <a:rPr lang="ru-RU" dirty="0" smtClean="0"/>
              <a:t>многогранника, изображенного на рисунке (все двугранные углы многогранника прямые).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" y="4954750"/>
            <a:ext cx="4355977" cy="6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112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56070" r="52997" b="21626"/>
          <a:stretch/>
        </p:blipFill>
        <p:spPr bwMode="auto">
          <a:xfrm>
            <a:off x="4355976" y="1027808"/>
            <a:ext cx="4389050" cy="45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8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229</TotalTime>
  <Words>335</Words>
  <Application>Microsoft Office PowerPoint</Application>
  <PresentationFormat>Экран (4:3)</PresentationFormat>
  <Paragraphs>73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Тема38</vt:lpstr>
      <vt:lpstr>Площадь поверхности многогранников в задачах ЕГЭ 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Задача № 10</vt:lpstr>
      <vt:lpstr>Задача № 11</vt:lpstr>
      <vt:lpstr>Задача № 12</vt:lpstr>
      <vt:lpstr>Задача № 13</vt:lpstr>
      <vt:lpstr>Задача № 14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35</cp:revision>
  <dcterms:created xsi:type="dcterms:W3CDTF">2014-11-29T06:41:56Z</dcterms:created>
  <dcterms:modified xsi:type="dcterms:W3CDTF">2015-01-13T16:34:42Z</dcterms:modified>
</cp:coreProperties>
</file>