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8" r:id="rId2"/>
    <p:sldId id="257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42CDFC-D009-491B-8964-B9B52370DB27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6A881F-F226-4D78-8548-7ADAE8951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nformatika-i-my.webnode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260648"/>
            <a:ext cx="773391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>
                  <a:prstDash val="solid"/>
                </a:ln>
                <a:solidFill>
                  <a:srgbClr val="C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Проверочная работа:</a:t>
            </a:r>
          </a:p>
          <a:p>
            <a:pPr algn="ctr"/>
            <a:r>
              <a:rPr lang="ru-RU" sz="4800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«Как образуются понятия»</a:t>
            </a:r>
          </a:p>
          <a:p>
            <a:pPr algn="ctr"/>
            <a:r>
              <a:rPr lang="ru-RU" sz="4800" b="1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6 класс</a:t>
            </a:r>
            <a:endParaRPr lang="ru-RU" sz="4800" b="1" cap="none" spc="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8976" y="4941168"/>
            <a:ext cx="464502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Разработала Яковлева Ирина Владимировна, учитель информатики 1 к.к. МБОУ СОШ №14 г. Юрги Кемеровской области.</a:t>
            </a:r>
          </a:p>
          <a:p>
            <a:r>
              <a:rPr lang="en-US" dirty="0" smtClean="0">
                <a:latin typeface="Times New Roman" pitchFamily="18" charset="0"/>
                <a:hlinkClick r:id="rId2"/>
              </a:rPr>
              <a:t> http</a:t>
            </a:r>
            <a:r>
              <a:rPr lang="ru-RU" dirty="0" smtClean="0">
                <a:latin typeface="Times New Roman" pitchFamily="18" charset="0"/>
                <a:hlinkClick r:id="rId2"/>
              </a:rPr>
              <a:t>://</a:t>
            </a:r>
            <a:r>
              <a:rPr lang="en-US" dirty="0" err="1" smtClean="0">
                <a:latin typeface="Times New Roman" pitchFamily="18" charset="0"/>
                <a:hlinkClick r:id="rId2"/>
              </a:rPr>
              <a:t>informatika</a:t>
            </a:r>
            <a:r>
              <a:rPr lang="ru-RU" dirty="0" smtClean="0">
                <a:latin typeface="Times New Roman" pitchFamily="18" charset="0"/>
                <a:hlinkClick r:id="rId2"/>
              </a:rPr>
              <a:t>-</a:t>
            </a:r>
            <a:r>
              <a:rPr lang="en-US" dirty="0" err="1" smtClean="0">
                <a:latin typeface="Times New Roman" pitchFamily="18" charset="0"/>
                <a:hlinkClick r:id="rId2"/>
              </a:rPr>
              <a:t>i</a:t>
            </a:r>
            <a:r>
              <a:rPr lang="ru-RU" dirty="0" smtClean="0">
                <a:latin typeface="Times New Roman" pitchFamily="18" charset="0"/>
                <a:hlinkClick r:id="rId2"/>
              </a:rPr>
              <a:t>-</a:t>
            </a:r>
            <a:r>
              <a:rPr lang="en-US" dirty="0" smtClean="0">
                <a:latin typeface="Times New Roman" pitchFamily="18" charset="0"/>
                <a:hlinkClick r:id="rId2"/>
              </a:rPr>
              <a:t>my</a:t>
            </a:r>
            <a:r>
              <a:rPr lang="ru-RU" dirty="0" smtClean="0">
                <a:latin typeface="Times New Roman" pitchFamily="18" charset="0"/>
                <a:hlinkClick r:id="rId2"/>
              </a:rPr>
              <a:t>.</a:t>
            </a:r>
            <a:r>
              <a:rPr lang="en-US" dirty="0" err="1" smtClean="0">
                <a:latin typeface="Times New Roman" pitchFamily="18" charset="0"/>
                <a:hlinkClick r:id="rId2"/>
              </a:rPr>
              <a:t>webnode</a:t>
            </a:r>
            <a:r>
              <a:rPr lang="ru-RU" dirty="0" smtClean="0">
                <a:latin typeface="Times New Roman" pitchFamily="18" charset="0"/>
                <a:hlinkClick r:id="rId2"/>
              </a:rPr>
              <a:t>.</a:t>
            </a:r>
            <a:r>
              <a:rPr lang="en-US" dirty="0" err="1" smtClean="0">
                <a:latin typeface="Times New Roman" pitchFamily="18" charset="0"/>
                <a:hlinkClick r:id="rId2"/>
              </a:rPr>
              <a:t>ru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http://im0-tub-ru.yandex.net/i?id=0b59453c49f43cfc799ddcae07a8fdd2-73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594" y="2708921"/>
            <a:ext cx="3506310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915816" y="188640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</a:t>
            </a:r>
            <a:endParaRPr lang="ru-RU" sz="7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ГРУСТ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916832"/>
            <a:ext cx="1309695" cy="1309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0" y="1844824"/>
            <a:ext cx="3563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Мысленное установление сходства или различия объектов по существенным или несущественным признакам.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0152" y="1916832"/>
            <a:ext cx="3203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Мысленное соединение в единое целое частей объекта или его признаков.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3848" y="4437112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Мысленное разделение объекта на составные части или выделение признаков объекта.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РАДОС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628800"/>
            <a:ext cx="2500330" cy="2500330"/>
          </a:xfrm>
          <a:prstGeom prst="ellipse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820472" y="6453336"/>
            <a:ext cx="32352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699792" y="260648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Синтез</a:t>
            </a:r>
            <a:endParaRPr lang="ru-RU" sz="7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ГРУСТ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1844824"/>
            <a:ext cx="1309695" cy="1309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9512" y="2060848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Мысленное разделение объекта на составные части или выделение признаков объекта.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8104" y="2060848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Мысленное установление сходства или различия объектов по существенным или несущественным признакам.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87824" y="4797152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Мысленное соединение в единое целое частей объекта или его признаков.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РАДОС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556792"/>
            <a:ext cx="2214578" cy="2214578"/>
          </a:xfrm>
          <a:prstGeom prst="ellipse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820472" y="6453336"/>
            <a:ext cx="32352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267744" y="188640"/>
            <a:ext cx="4608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Сравнение</a:t>
            </a:r>
            <a:endParaRPr lang="ru-RU" sz="6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ГРУСТ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1700808"/>
            <a:ext cx="1309695" cy="1309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9512" y="2060848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Мысленное соединение в единое целое частей объекта или его признаков.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15816" y="472514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Мысленное объединение однородных объектов.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128" y="2132856"/>
            <a:ext cx="3419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Мысленное установление сходства или различия объектов по существенным или несущественным признакам.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РАДОС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1484784"/>
            <a:ext cx="2500330" cy="2500330"/>
          </a:xfrm>
          <a:prstGeom prst="ellipse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820472" y="6453336"/>
            <a:ext cx="32352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59632" y="0"/>
            <a:ext cx="756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Абстрагирование</a:t>
            </a:r>
            <a:endParaRPr lang="ru-RU" sz="6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ГРУСТ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1700808"/>
            <a:ext cx="1309695" cy="1309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9512" y="2060848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Мысленное соединение в единое целое частей объекта или его признаков.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15816" y="472514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Мысленное объединение однородных объектов.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24128" y="2132856"/>
            <a:ext cx="3419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Мысленное выделение одних признаков объекта и отвлечение от других.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РАДОС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1484784"/>
            <a:ext cx="2500330" cy="2500330"/>
          </a:xfrm>
          <a:prstGeom prst="ellipse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820472" y="6453336"/>
            <a:ext cx="32352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051720" y="18864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Обобщение </a:t>
            </a:r>
            <a:endParaRPr lang="ru-RU" sz="7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ГРУСТ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1844824"/>
            <a:ext cx="1309695" cy="130969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9512" y="2060848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Мысленное разделение объекта на составные части или выделение признаков объекта.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87616" y="2060848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Мысленное установление сходства или различия объектов по существенным или несущественным признакам.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87824" y="479715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Мысленное объединение однородных объектов.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РАДОС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556792"/>
            <a:ext cx="2214578" cy="2214578"/>
          </a:xfrm>
          <a:prstGeom prst="ellipse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820472" y="6453336"/>
            <a:ext cx="32352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Управляющая кнопка: далее 9">
            <a:hlinkClick r:id="" action="ppaction://hlinkshowjump?jump=endshow" highlightClick="1"/>
          </p:cNvPr>
          <p:cNvSpPr/>
          <p:nvPr/>
        </p:nvSpPr>
        <p:spPr>
          <a:xfrm>
            <a:off x="8820472" y="6453336"/>
            <a:ext cx="32352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43608" y="62068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Используемы источники: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1988840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Босова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Учебник «Информатика» для 6 класса. Москва. Бином. 2012г.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РАДОСТЬ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861048"/>
            <a:ext cx="2500330" cy="2500330"/>
          </a:xfrm>
          <a:prstGeom prst="ellipse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357</TotalTime>
  <Words>248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Teacher-PC</cp:lastModifiedBy>
  <cp:revision>44</cp:revision>
  <dcterms:created xsi:type="dcterms:W3CDTF">2010-10-31T23:37:37Z</dcterms:created>
  <dcterms:modified xsi:type="dcterms:W3CDTF">2015-01-12T04:44:54Z</dcterms:modified>
</cp:coreProperties>
</file>