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sldIdLst>
    <p:sldId id="286" r:id="rId6"/>
    <p:sldId id="283" r:id="rId7"/>
    <p:sldId id="259" r:id="rId8"/>
    <p:sldId id="275" r:id="rId9"/>
    <p:sldId id="276" r:id="rId10"/>
    <p:sldId id="280" r:id="rId11"/>
    <p:sldId id="281" r:id="rId12"/>
    <p:sldId id="282" r:id="rId13"/>
    <p:sldId id="258" r:id="rId14"/>
    <p:sldId id="260" r:id="rId15"/>
    <p:sldId id="257" r:id="rId16"/>
    <p:sldId id="266" r:id="rId17"/>
    <p:sldId id="268" r:id="rId18"/>
    <p:sldId id="267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0AC178-65F9-4416-BEFF-980168166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965FFB-CFBB-4580-A3B0-DD97C4DC0A79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E3D3E1-72D7-4BAC-9318-C0EDA4FF044B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F3D55D-1CAE-456F-816F-2F93E2157B5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11CE1C-9F36-4F60-82B4-5E485283DB60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4E1FFB-1235-4AB5-BAC3-51F780F0D7B5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1B2073-BEEE-4C89-ABB0-CE9F6CA832DC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344444-E042-409C-A424-64E2A77E6729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70F536-6D4B-4FC3-ABDA-D51A8CF824C1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6F43D-5865-4FA6-BCD7-CD2C760C9F66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A660DC-970A-4241-A0C3-87FA9A186680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4427EE-8104-445D-8C66-B359FDA64A07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615BF3-D3C0-432A-8C81-D9B6C8FD5D31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09706B-7F58-4CDE-AC7E-44D5D52552E2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9B912-C599-4A90-827E-894B1FBAC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FB7D-39BE-4978-A227-662739D0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EF51-6B46-4BC0-9927-F7926EC82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1491F-ADC3-4B41-9173-295974DFF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2218-D36B-4F05-AF72-C9F7BBA97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C5E9-0B95-4982-8D05-79604190E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0875-1754-4FE0-96F4-517D34532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E991-855C-42FB-A1F5-E436C093F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08EB-9833-4A7D-8032-46F67BA7B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7ADA-43C9-4E52-BE6A-AABB746AC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EA8AD-7EFD-4694-B391-F9CD26246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48E0-4238-4391-BD26-67F41EAB8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18E7-2327-41AD-8DB5-8CD538656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13AE-E096-44DD-8989-AE127472C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55EB-89CE-4D72-A2E0-A983A8E3A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E3B2A-9179-4477-9B86-E3B48B462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979F-5460-4CE0-A49E-1EF06C1AF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36AAA-F223-4DE8-B70C-E722EF3A3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30D2E-A0E7-4973-B452-1289BCF46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2084-8152-46B2-A4D7-C7443D682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2FFFE-5257-4029-83C8-6242EE97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16655-D872-4EAD-9A66-F13A35EEE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42577-B168-4B22-ACD9-470D5990A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15F09-FDE0-4EEF-9558-2B6700E63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BA16-5262-4AAA-95B4-3937B0C23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2FE4A-4159-4A75-876C-EF7E85FAB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2DC6-94C0-46C7-A034-21198CDCF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C5DFC-00B0-41C4-8A11-695333C3E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38BB2-B10D-42C1-92EB-C566CE1E9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5BE1-2329-451F-8F99-0D84319B3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352E-5313-431E-A722-6F3841675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EED2-7389-4C90-86A7-B889FE199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A4946-DDA6-4C0A-B5CB-8601A598C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7611B-9CF9-439D-A88C-09CD43002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173F-9F77-4E75-8925-290DDA7E1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5139C-1977-4090-A803-049549F50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1BB0-2DAB-46F6-A1E4-8ED8A3BB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3DC5-32F9-4104-82B9-2BA0E3EF3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E216F-2652-4DDD-8A7A-9932D5037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B53F-131E-4BB0-8E1B-6239436D8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1997-5529-433B-9B71-3084476B3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99159-2CA8-436F-841B-023CE99DE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C3DB-A41F-48E1-83E3-C3F8F18EC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99BF-075E-4735-8E76-4CF9D0168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CD391-5FEE-48BD-896A-A54036911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1C3A-1659-4DA2-A14B-FDA25C54E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0C83-8B66-418C-AD4B-04C6036F8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A2594-A07B-41E9-9411-CE2EFA8F9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C6D4-A732-40CF-8028-5A85C24EC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539F-5E62-4C73-A6DD-5A2034060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C8D2C-46A4-4F0F-89C9-3AD1A7021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B02E-757A-40BB-9725-C583E7FD5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FD776-63C5-4F11-A529-63746353D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6993-65B0-443A-9C9E-F3B194DBF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FEE5-C9AB-4D1C-843E-55A85D1A0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AEED91-AA39-4690-ABCE-6CD7C83D0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222348-7CAB-4092-AB1A-E6B7C8E24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1594745-80F6-4343-9F3C-67F20AC94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3D2E60D-302B-4138-84F8-C9FE5898B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FECBE2-44F7-48A3-AAD9-A8B1CB228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11" Type="http://schemas.openxmlformats.org/officeDocument/2006/relationships/image" Target="../media/image26.gif"/><Relationship Id="rId5" Type="http://schemas.openxmlformats.org/officeDocument/2006/relationships/image" Target="../media/image38.gif"/><Relationship Id="rId10" Type="http://schemas.openxmlformats.org/officeDocument/2006/relationships/image" Target="../media/image42.gif"/><Relationship Id="rId4" Type="http://schemas.openxmlformats.org/officeDocument/2006/relationships/image" Target="../media/image37.png"/><Relationship Id="rId9" Type="http://schemas.openxmlformats.org/officeDocument/2006/relationships/image" Target="../media/image4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2.png"/><Relationship Id="rId7" Type="http://schemas.openxmlformats.org/officeDocument/2006/relationships/image" Target="../media/image14.gif"/><Relationship Id="rId12" Type="http://schemas.openxmlformats.org/officeDocument/2006/relationships/image" Target="../media/image5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11" Type="http://schemas.openxmlformats.org/officeDocument/2006/relationships/image" Target="../media/image58.gif"/><Relationship Id="rId5" Type="http://schemas.openxmlformats.org/officeDocument/2006/relationships/image" Target="../media/image54.gif"/><Relationship Id="rId10" Type="http://schemas.openxmlformats.org/officeDocument/2006/relationships/image" Target="../media/image57.gif"/><Relationship Id="rId4" Type="http://schemas.openxmlformats.org/officeDocument/2006/relationships/image" Target="../media/image53.gif"/><Relationship Id="rId9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gif"/><Relationship Id="rId7" Type="http://schemas.openxmlformats.org/officeDocument/2006/relationships/image" Target="../media/image6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image" Target="../media/image18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7.gif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gif"/><Relationship Id="rId11" Type="http://schemas.openxmlformats.org/officeDocument/2006/relationships/image" Target="../media/image23.gif"/><Relationship Id="rId5" Type="http://schemas.openxmlformats.org/officeDocument/2006/relationships/image" Target="../media/image18.gif"/><Relationship Id="rId15" Type="http://schemas.openxmlformats.org/officeDocument/2006/relationships/image" Target="../media/image27.gif"/><Relationship Id="rId10" Type="http://schemas.openxmlformats.org/officeDocument/2006/relationships/image" Target="../media/image22.gif"/><Relationship Id="rId4" Type="http://schemas.openxmlformats.org/officeDocument/2006/relationships/image" Target="../media/image8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17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ПЕРВОБЫТНЫЕ СОБИРАТЕЛИ И ОХОТНИКИ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43702" y="4857760"/>
            <a:ext cx="2357454" cy="121444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Учитель истории МБОУ СОШ № 22</a:t>
            </a:r>
          </a:p>
          <a:p>
            <a:pPr>
              <a:buNone/>
            </a:pPr>
            <a:r>
              <a:rPr lang="ru-RU" sz="1800" dirty="0" smtClean="0"/>
              <a:t>Фролкова В.Б.</a:t>
            </a:r>
            <a:endParaRPr lang="ru-RU" sz="1800" dirty="0"/>
          </a:p>
        </p:txBody>
      </p:sp>
      <p:pic>
        <p:nvPicPr>
          <p:cNvPr id="49154" name="Picture 2" descr="https://encrypted-tbn0.gstatic.com/images?q=tbn:ANd9GcSbH7FlEjGqatEm7j_O4OB3GGIykIuDbrQdvjED5bVD3-3wYq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86124"/>
            <a:ext cx="4429156" cy="313524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Text Box 5"/>
          <p:cNvGrpSpPr>
            <a:grpSpLocks/>
          </p:cNvGrpSpPr>
          <p:nvPr/>
        </p:nvGrpSpPr>
        <p:grpSpPr bwMode="auto">
          <a:xfrm>
            <a:off x="-73025" y="1457325"/>
            <a:ext cx="2974975" cy="4211638"/>
            <a:chOff x="-46" y="918"/>
            <a:chExt cx="1874" cy="2653"/>
          </a:xfrm>
        </p:grpSpPr>
        <p:pic>
          <p:nvPicPr>
            <p:cNvPr id="81922" name="Text Box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6" y="918"/>
              <a:ext cx="1874" cy="2653"/>
            </a:xfrm>
            <a:prstGeom prst="rect">
              <a:avLst/>
            </a:prstGeom>
            <a:noFill/>
          </p:spPr>
        </p:pic>
        <p:sp>
          <p:nvSpPr>
            <p:cNvPr id="81923" name="Text Box 3"/>
            <p:cNvSpPr txBox="1">
              <a:spLocks noChangeArrowheads="1"/>
            </p:cNvSpPr>
            <p:nvPr/>
          </p:nvSpPr>
          <p:spPr bwMode="auto">
            <a:xfrm>
              <a:off x="0" y="935"/>
              <a:ext cx="1769" cy="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C000"/>
                  </a:solidFill>
                </a:rPr>
                <a:t>Действуя слаженно и дружно, десятки мужчин гнали стадо лошадей, оленей, бизонов к крутому обрыву, в болото или глубокий овраг, откуда им было трудно выбраться.</a:t>
              </a:r>
            </a:p>
          </p:txBody>
        </p:sp>
      </p:grpSp>
      <p:pic>
        <p:nvPicPr>
          <p:cNvPr id="13322" name="Picture 10" descr="17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339975" y="0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2. Как охотники добывали зверя. </a:t>
            </a:r>
            <a:endParaRPr lang="ru-RU" sz="2400"/>
          </a:p>
        </p:txBody>
      </p:sp>
      <p:pic>
        <p:nvPicPr>
          <p:cNvPr id="13324" name="Picture 12" descr="u1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3825" y="476250"/>
            <a:ext cx="1400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ani-tige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4762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BIG_Cat0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333375"/>
            <a:ext cx="952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9338" y="476250"/>
            <a:ext cx="5953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58188" y="5661025"/>
            <a:ext cx="7858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5857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 descr="cave2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6350" y="5583238"/>
            <a:ext cx="1670050" cy="1281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25400" y="796925"/>
            <a:ext cx="3348038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Охотились также на животных, которых ныне уже нет на Земле,— на </a:t>
            </a:r>
            <a:r>
              <a:rPr lang="ru-RU" sz="2400" b="1" i="1"/>
              <a:t>мамонтов, шерстистых носорогов, пещерных медведей. </a:t>
            </a:r>
            <a:r>
              <a:rPr lang="ru-RU" sz="2400" b="1"/>
              <a:t>Самой желанной добычей был мамонт — огромный слон с длинной желтовато-бурой шерстью и сильно изогнутыми бивнями.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765175"/>
            <a:ext cx="57959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6613" y="0"/>
            <a:ext cx="5767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3744913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Многие тысячи лет охота на мамонтов в изобилии доставляла людям мясо, шкуры и бивни. Но постепенно по неизвестным науке причинам мамонты вымерли. Меньше стало и других крупных зверей. А для охоты на мелких и быстро бегающих животных нужно было создать оружие, которым можно поразить цель на большом расстоянии.</a:t>
            </a:r>
            <a:r>
              <a:rPr lang="ru-RU"/>
              <a:t>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95513" y="0"/>
            <a:ext cx="3779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3. Лук и стрелы</a:t>
            </a:r>
          </a:p>
        </p:txBody>
      </p:sp>
      <p:pic>
        <p:nvPicPr>
          <p:cNvPr id="25607" name="Picture 7" descr="sibir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692150"/>
            <a:ext cx="2827338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медный ве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49275"/>
            <a:ext cx="44323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2736850" cy="4968875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Люди заметили, что согнутое деревце распрямляется с силой. Это свойство деревьев помогло сделать величайшее изобретение— </a:t>
            </a:r>
            <a:r>
              <a:rPr lang="ru-RU" sz="2000" b="1" i="1"/>
              <a:t>охотничий лук </a:t>
            </a:r>
            <a:r>
              <a:rPr lang="ru-RU" sz="2000" b="1"/>
              <a:t>и </a:t>
            </a:r>
            <a:r>
              <a:rPr lang="ru-RU" sz="2000" b="1" i="1"/>
              <a:t>стрелы. </a:t>
            </a:r>
            <a:r>
              <a:rPr lang="ru-RU" sz="2000" b="1"/>
              <a:t>Меткий охотник : издалека, с расстояния сотен шагов, поражал животное стрелами. Более успешной стала и охота на птиц.</a:t>
            </a:r>
            <a:r>
              <a:rPr lang="ru-RU"/>
              <a:t> </a:t>
            </a:r>
          </a:p>
        </p:txBody>
      </p:sp>
      <p:pic>
        <p:nvPicPr>
          <p:cNvPr id="29702" name="Picture 6" descr="show_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76250"/>
            <a:ext cx="5097462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348038" y="5300663"/>
            <a:ext cx="5111750" cy="396875"/>
          </a:xfrm>
          <a:prstGeom prst="rect">
            <a:avLst/>
          </a:prstGeom>
          <a:solidFill>
            <a:schemeClr val="bg2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Наконечники стрел</a:t>
            </a:r>
          </a:p>
        </p:txBody>
      </p:sp>
      <p:pic>
        <p:nvPicPr>
          <p:cNvPr id="29706" name="Picture 10" descr="кремниевые наконечники стре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88913"/>
            <a:ext cx="53435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779838" y="6381750"/>
            <a:ext cx="4679950" cy="366713"/>
          </a:xfrm>
          <a:prstGeom prst="rect">
            <a:avLst/>
          </a:prstGeom>
          <a:solidFill>
            <a:schemeClr val="bg2">
              <a:alpha val="1803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Кремниевые наконечники стрел</a:t>
            </a:r>
          </a:p>
        </p:txBody>
      </p:sp>
      <p:pic>
        <p:nvPicPr>
          <p:cNvPr id="29708" name="Picture 12" descr="оружие мезол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60350"/>
            <a:ext cx="58674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3" grpId="0" animBg="1"/>
      <p:bldP spid="297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476250"/>
            <a:ext cx="30972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Люди тогда рассуждали так: это мой сородич,— значит, он «свой», ему надо помогать всегда и во всем.  Если на охоте раненый мамонт поднимет хобот, чтобы нанести моему сородичу удар, я поспешу ему на помощь, заслоню собой. Так же он поступит в отношении меня. </a:t>
            </a:r>
          </a:p>
        </p:txBody>
      </p:sp>
      <p:pic>
        <p:nvPicPr>
          <p:cNvPr id="27653" name="Picture 5" descr="Рисунок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4350" y="615950"/>
            <a:ext cx="5918200" cy="4333875"/>
          </a:xfrm>
          <a:prstGeom prst="rect">
            <a:avLst/>
          </a:prstGeom>
          <a:noFill/>
        </p:spPr>
      </p:pic>
      <p:pic>
        <p:nvPicPr>
          <p:cNvPr id="27654" name="Picture 6" descr="cave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37063"/>
            <a:ext cx="2808288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ave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5084763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cave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5084763"/>
            <a:ext cx="164623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CAVEMAN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2492375"/>
            <a:ext cx="8683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cave2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5084763"/>
            <a:ext cx="11636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caveman2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5963" y="32131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CAVEMAN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22764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cave0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4663" y="5084763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cave17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24075" y="5300663"/>
            <a:ext cx="10810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60350" y="317500"/>
            <a:ext cx="30003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/>
              <a:t>При раскопках археологи находят фигурки женщин, которых первобытные люди почитали как прародительниц и хранительниц домашнего очага. Общим у рода было жилище, костер, запасы дров, пищи и шкуры животных.</a:t>
            </a:r>
          </a:p>
          <a:p>
            <a:r>
              <a:rPr lang="ru-RU" sz="2200" b="1"/>
              <a:t>Предки   всех   ныне   населяющих   Землю   народов жили некогда родовыми общинами.</a:t>
            </a:r>
          </a:p>
        </p:txBody>
      </p:sp>
      <p:pic>
        <p:nvPicPr>
          <p:cNvPr id="46085" name="Picture 5" descr="backgrounds_1000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6775" y="260350"/>
            <a:ext cx="16208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backgrounds_1000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4825" y="260350"/>
            <a:ext cx="13795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backgrounds_1000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0213" y="260350"/>
            <a:ext cx="1500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backgrounds_1000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25" y="2133600"/>
            <a:ext cx="14398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backgrounds_1000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3860800"/>
            <a:ext cx="13795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backgrounds_1000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2450" y="4652963"/>
            <a:ext cx="16208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backgrounds_1000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8525" y="1916113"/>
            <a:ext cx="12017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12" descr="backgrounds_1000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2225" y="4221163"/>
            <a:ext cx="16208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3" descr="backgrounds_1000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1619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 descr="i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4581525"/>
            <a:ext cx="111283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7" descr="caveman2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300788" y="4941888"/>
            <a:ext cx="10795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18" descr="caveman2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867400" y="4076700"/>
            <a:ext cx="944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 descr="CAVEMAN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7988" y="4076700"/>
            <a:ext cx="927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0" name="Picture 20" descr="cave2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219700" y="5084763"/>
            <a:ext cx="121126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1963" y="-26988"/>
            <a:ext cx="2332037" cy="402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17463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716463" y="404813"/>
            <a:ext cx="424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CC00"/>
                </a:solidFill>
                <a:latin typeface="Adobe Garamond Pro Bold"/>
              </a:rPr>
              <a:t>охотников и собирателей</a:t>
            </a:r>
          </a:p>
        </p:txBody>
      </p:sp>
      <p:pic>
        <p:nvPicPr>
          <p:cNvPr id="9219" name="Picture 3" descr="pi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1268413"/>
            <a:ext cx="628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lambda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2684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alpha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12684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eta_md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1268413"/>
            <a:ext cx="552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92275" y="404813"/>
            <a:ext cx="309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CC00"/>
                </a:solidFill>
                <a:latin typeface="Adobe Garamond Pro Bold"/>
              </a:rPr>
              <a:t>Родовые общины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92275" y="2636838"/>
            <a:ext cx="69119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FFCC00"/>
                </a:solidFill>
                <a:latin typeface="Adobe Garamond Pro Bold"/>
              </a:rPr>
              <a:t>Что помогло первобытным людям выжить морозными зимами.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FFCC00"/>
                </a:solidFill>
                <a:latin typeface="Adobe Garamond Pro Bold"/>
              </a:rPr>
              <a:t>Как охотники добывали зверя.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FFCC00"/>
                </a:solidFill>
                <a:latin typeface="Adobe Garamond Pro Bold"/>
              </a:rPr>
              <a:t>Лук и стрелы.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FFCC00"/>
                </a:solidFill>
                <a:latin typeface="Adobe Garamond Pro Bold"/>
              </a:rPr>
              <a:t>От человеческого стада к родовой общине.</a:t>
            </a:r>
          </a:p>
        </p:txBody>
      </p:sp>
      <p:pic>
        <p:nvPicPr>
          <p:cNvPr id="9225" name="Picture 9" descr="an1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76750"/>
            <a:ext cx="1143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i1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3725" y="6076950"/>
            <a:ext cx="9302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Bears0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313" y="1268413"/>
            <a:ext cx="1104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PANTHER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27963" y="908050"/>
            <a:ext cx="11255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u4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9388" y="2997200"/>
            <a:ext cx="9747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BIG_Cat06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12088" y="3068638"/>
            <a:ext cx="952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CAVEMAN4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39975" y="5229225"/>
            <a:ext cx="1343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tree2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16688" y="5157788"/>
            <a:ext cx="16113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cave17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52988" y="5297488"/>
            <a:ext cx="1157287" cy="1377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3" grpId="0"/>
      <p:bldP spid="92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FFCC00"/>
                </a:solidFill>
              </a:rPr>
              <a:t>Что помогло первобытным людям выжить морозными зимами.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244951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FFFFFF"/>
                </a:solidFill>
              </a:rPr>
              <a:t>Прошли сотни тысяч лет. Менялся облик человека, увеличивался его мозг. </a:t>
            </a:r>
          </a:p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FFFFFF"/>
                </a:solidFill>
              </a:rPr>
              <a:t>Возникла речь.</a:t>
            </a:r>
          </a:p>
        </p:txBody>
      </p:sp>
      <p:pic>
        <p:nvPicPr>
          <p:cNvPr id="5130" name="Picture 10" descr="an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15888"/>
            <a:ext cx="20732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caveman2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916238" y="4005263"/>
            <a:ext cx="23780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CAVEMAN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0688" y="3789363"/>
            <a:ext cx="1952625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u1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2997200"/>
            <a:ext cx="15811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BIG_Cat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1484313"/>
            <a:ext cx="152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BIG_Cat1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8038" y="1125538"/>
            <a:ext cx="1562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i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5963" y="5229225"/>
            <a:ext cx="5826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p1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6165850"/>
            <a:ext cx="876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 descr="p6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32363" y="6237288"/>
            <a:ext cx="65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p1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88350" y="5876925"/>
            <a:ext cx="68421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4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58888" y="5661025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 descr="5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24075" y="4652963"/>
            <a:ext cx="1571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 descr="Bears26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11413" y="5859463"/>
            <a:ext cx="10810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6988"/>
            <a:ext cx="9145588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7950" y="115888"/>
            <a:ext cx="9001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Первобытные люди постепенно расселились по холодным странам Европы и Азии. Более полумиллиона лет назад они появились на юге нынешней России.</a:t>
            </a: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173038" y="1209675"/>
            <a:ext cx="8556625" cy="3989388"/>
          </a:xfrm>
          <a:custGeom>
            <a:avLst/>
            <a:gdLst>
              <a:gd name="T0" fmla="*/ 69850 w 5390"/>
              <a:gd name="T1" fmla="*/ 1562100 h 2513"/>
              <a:gd name="T2" fmla="*/ 127000 w 5390"/>
              <a:gd name="T3" fmla="*/ 1233488 h 2513"/>
              <a:gd name="T4" fmla="*/ 255588 w 5390"/>
              <a:gd name="T5" fmla="*/ 919163 h 2513"/>
              <a:gd name="T6" fmla="*/ 427038 w 5390"/>
              <a:gd name="T7" fmla="*/ 933450 h 2513"/>
              <a:gd name="T8" fmla="*/ 984250 w 5390"/>
              <a:gd name="T9" fmla="*/ 447675 h 2513"/>
              <a:gd name="T10" fmla="*/ 1727200 w 5390"/>
              <a:gd name="T11" fmla="*/ 376237 h 2513"/>
              <a:gd name="T12" fmla="*/ 1884363 w 5390"/>
              <a:gd name="T13" fmla="*/ 276225 h 2513"/>
              <a:gd name="T14" fmla="*/ 2284412 w 5390"/>
              <a:gd name="T15" fmla="*/ 204788 h 2513"/>
              <a:gd name="T16" fmla="*/ 2898775 w 5390"/>
              <a:gd name="T17" fmla="*/ 119063 h 2513"/>
              <a:gd name="T18" fmla="*/ 3798888 w 5390"/>
              <a:gd name="T19" fmla="*/ 147638 h 2513"/>
              <a:gd name="T20" fmla="*/ 4984750 w 5390"/>
              <a:gd name="T21" fmla="*/ 261938 h 2513"/>
              <a:gd name="T22" fmla="*/ 5813424 w 5390"/>
              <a:gd name="T23" fmla="*/ 461963 h 2513"/>
              <a:gd name="T24" fmla="*/ 6213474 w 5390"/>
              <a:gd name="T25" fmla="*/ 433388 h 2513"/>
              <a:gd name="T26" fmla="*/ 6713538 w 5390"/>
              <a:gd name="T27" fmla="*/ 204788 h 2513"/>
              <a:gd name="T28" fmla="*/ 7413625 w 5390"/>
              <a:gd name="T29" fmla="*/ 176213 h 2513"/>
              <a:gd name="T30" fmla="*/ 7656513 w 5390"/>
              <a:gd name="T31" fmla="*/ 390525 h 2513"/>
              <a:gd name="T32" fmla="*/ 7985125 w 5390"/>
              <a:gd name="T33" fmla="*/ 833438 h 2513"/>
              <a:gd name="T34" fmla="*/ 8027988 w 5390"/>
              <a:gd name="T35" fmla="*/ 1362075 h 2513"/>
              <a:gd name="T36" fmla="*/ 7585075 w 5390"/>
              <a:gd name="T37" fmla="*/ 1747838 h 2513"/>
              <a:gd name="T38" fmla="*/ 7327900 w 5390"/>
              <a:gd name="T39" fmla="*/ 2047875 h 2513"/>
              <a:gd name="T40" fmla="*/ 6999288 w 5390"/>
              <a:gd name="T41" fmla="*/ 2119313 h 2513"/>
              <a:gd name="T42" fmla="*/ 7542213 w 5390"/>
              <a:gd name="T43" fmla="*/ 2462213 h 2513"/>
              <a:gd name="T44" fmla="*/ 8042275 w 5390"/>
              <a:gd name="T45" fmla="*/ 2419350 h 2513"/>
              <a:gd name="T46" fmla="*/ 8499475 w 5390"/>
              <a:gd name="T47" fmla="*/ 2776538 h 2513"/>
              <a:gd name="T48" fmla="*/ 8342313 w 5390"/>
              <a:gd name="T49" fmla="*/ 3376613 h 2513"/>
              <a:gd name="T50" fmla="*/ 8042275 w 5390"/>
              <a:gd name="T51" fmla="*/ 3662363 h 2513"/>
              <a:gd name="T52" fmla="*/ 7642225 w 5390"/>
              <a:gd name="T53" fmla="*/ 3905251 h 2513"/>
              <a:gd name="T54" fmla="*/ 7585075 w 5390"/>
              <a:gd name="T55" fmla="*/ 3776663 h 2513"/>
              <a:gd name="T56" fmla="*/ 7542213 w 5390"/>
              <a:gd name="T57" fmla="*/ 2976562 h 2513"/>
              <a:gd name="T58" fmla="*/ 7299325 w 5390"/>
              <a:gd name="T59" fmla="*/ 2533650 h 2513"/>
              <a:gd name="T60" fmla="*/ 6956426 w 5390"/>
              <a:gd name="T61" fmla="*/ 2105025 h 2513"/>
              <a:gd name="T62" fmla="*/ 6656388 w 5390"/>
              <a:gd name="T63" fmla="*/ 1905000 h 2513"/>
              <a:gd name="T64" fmla="*/ 6270624 w 5390"/>
              <a:gd name="T65" fmla="*/ 1533525 h 2513"/>
              <a:gd name="T66" fmla="*/ 5599112 w 5390"/>
              <a:gd name="T67" fmla="*/ 947738 h 2513"/>
              <a:gd name="T68" fmla="*/ 5327650 w 5390"/>
              <a:gd name="T69" fmla="*/ 1033463 h 2513"/>
              <a:gd name="T70" fmla="*/ 4999037 w 5390"/>
              <a:gd name="T71" fmla="*/ 747712 h 2513"/>
              <a:gd name="T72" fmla="*/ 4527550 w 5390"/>
              <a:gd name="T73" fmla="*/ 990600 h 2513"/>
              <a:gd name="T74" fmla="*/ 4298950 w 5390"/>
              <a:gd name="T75" fmla="*/ 1062038 h 2513"/>
              <a:gd name="T76" fmla="*/ 3827463 w 5390"/>
              <a:gd name="T77" fmla="*/ 1033463 h 2513"/>
              <a:gd name="T78" fmla="*/ 3570288 w 5390"/>
              <a:gd name="T79" fmla="*/ 1704975 h 2513"/>
              <a:gd name="T80" fmla="*/ 3298825 w 5390"/>
              <a:gd name="T81" fmla="*/ 2005013 h 2513"/>
              <a:gd name="T82" fmla="*/ 3398838 w 5390"/>
              <a:gd name="T83" fmla="*/ 2519363 h 2513"/>
              <a:gd name="T84" fmla="*/ 3084512 w 5390"/>
              <a:gd name="T85" fmla="*/ 2819400 h 2513"/>
              <a:gd name="T86" fmla="*/ 2770187 w 5390"/>
              <a:gd name="T87" fmla="*/ 2319338 h 2513"/>
              <a:gd name="T88" fmla="*/ 2355850 w 5390"/>
              <a:gd name="T89" fmla="*/ 2190750 h 2513"/>
              <a:gd name="T90" fmla="*/ 2298700 w 5390"/>
              <a:gd name="T91" fmla="*/ 2476500 h 2513"/>
              <a:gd name="T92" fmla="*/ 1998663 w 5390"/>
              <a:gd name="T93" fmla="*/ 1990725 h 2513"/>
              <a:gd name="T94" fmla="*/ 1555750 w 5390"/>
              <a:gd name="T95" fmla="*/ 2247900 h 2513"/>
              <a:gd name="T96" fmla="*/ 1284287 w 5390"/>
              <a:gd name="T97" fmla="*/ 2133600 h 2513"/>
              <a:gd name="T98" fmla="*/ 698500 w 5390"/>
              <a:gd name="T99" fmla="*/ 1733550 h 2513"/>
              <a:gd name="T100" fmla="*/ 141287 w 5390"/>
              <a:gd name="T101" fmla="*/ 1604962 h 25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390"/>
              <a:gd name="T154" fmla="*/ 0 h 2513"/>
              <a:gd name="T155" fmla="*/ 5390 w 5390"/>
              <a:gd name="T156" fmla="*/ 2513 h 251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390" h="2513">
                <a:moveTo>
                  <a:pt x="89" y="1011"/>
                </a:moveTo>
                <a:cubicBezTo>
                  <a:pt x="86" y="1020"/>
                  <a:pt x="88" y="1043"/>
                  <a:pt x="80" y="1038"/>
                </a:cubicBezTo>
                <a:cubicBezTo>
                  <a:pt x="61" y="1027"/>
                  <a:pt x="44" y="984"/>
                  <a:pt x="44" y="984"/>
                </a:cubicBezTo>
                <a:cubicBezTo>
                  <a:pt x="58" y="901"/>
                  <a:pt x="59" y="915"/>
                  <a:pt x="143" y="903"/>
                </a:cubicBezTo>
                <a:cubicBezTo>
                  <a:pt x="152" y="894"/>
                  <a:pt x="171" y="889"/>
                  <a:pt x="170" y="876"/>
                </a:cubicBezTo>
                <a:cubicBezTo>
                  <a:pt x="166" y="839"/>
                  <a:pt x="108" y="795"/>
                  <a:pt x="80" y="777"/>
                </a:cubicBezTo>
                <a:cubicBezTo>
                  <a:pt x="74" y="768"/>
                  <a:pt x="69" y="758"/>
                  <a:pt x="62" y="750"/>
                </a:cubicBezTo>
                <a:cubicBezTo>
                  <a:pt x="54" y="740"/>
                  <a:pt x="36" y="736"/>
                  <a:pt x="35" y="723"/>
                </a:cubicBezTo>
                <a:cubicBezTo>
                  <a:pt x="28" y="635"/>
                  <a:pt x="93" y="602"/>
                  <a:pt x="161" y="579"/>
                </a:cubicBezTo>
                <a:cubicBezTo>
                  <a:pt x="179" y="585"/>
                  <a:pt x="197" y="591"/>
                  <a:pt x="215" y="597"/>
                </a:cubicBezTo>
                <a:cubicBezTo>
                  <a:pt x="224" y="600"/>
                  <a:pt x="242" y="606"/>
                  <a:pt x="242" y="606"/>
                </a:cubicBezTo>
                <a:cubicBezTo>
                  <a:pt x="251" y="600"/>
                  <a:pt x="264" y="598"/>
                  <a:pt x="269" y="588"/>
                </a:cubicBezTo>
                <a:cubicBezTo>
                  <a:pt x="298" y="530"/>
                  <a:pt x="288" y="477"/>
                  <a:pt x="332" y="426"/>
                </a:cubicBezTo>
                <a:cubicBezTo>
                  <a:pt x="365" y="387"/>
                  <a:pt x="404" y="374"/>
                  <a:pt x="449" y="354"/>
                </a:cubicBezTo>
                <a:cubicBezTo>
                  <a:pt x="506" y="328"/>
                  <a:pt x="559" y="297"/>
                  <a:pt x="620" y="282"/>
                </a:cubicBezTo>
                <a:cubicBezTo>
                  <a:pt x="691" y="288"/>
                  <a:pt x="743" y="289"/>
                  <a:pt x="800" y="327"/>
                </a:cubicBezTo>
                <a:cubicBezTo>
                  <a:pt x="920" y="321"/>
                  <a:pt x="987" y="311"/>
                  <a:pt x="1097" y="300"/>
                </a:cubicBezTo>
                <a:cubicBezTo>
                  <a:pt x="1094" y="279"/>
                  <a:pt x="1088" y="258"/>
                  <a:pt x="1088" y="237"/>
                </a:cubicBezTo>
                <a:cubicBezTo>
                  <a:pt x="1088" y="210"/>
                  <a:pt x="1090" y="182"/>
                  <a:pt x="1097" y="156"/>
                </a:cubicBezTo>
                <a:cubicBezTo>
                  <a:pt x="1111" y="100"/>
                  <a:pt x="1236" y="105"/>
                  <a:pt x="1268" y="102"/>
                </a:cubicBezTo>
                <a:cubicBezTo>
                  <a:pt x="1236" y="126"/>
                  <a:pt x="1219" y="152"/>
                  <a:pt x="1187" y="174"/>
                </a:cubicBezTo>
                <a:cubicBezTo>
                  <a:pt x="1166" y="237"/>
                  <a:pt x="1163" y="210"/>
                  <a:pt x="1178" y="255"/>
                </a:cubicBezTo>
                <a:cubicBezTo>
                  <a:pt x="1247" y="241"/>
                  <a:pt x="1248" y="215"/>
                  <a:pt x="1304" y="183"/>
                </a:cubicBezTo>
                <a:cubicBezTo>
                  <a:pt x="1347" y="158"/>
                  <a:pt x="1396" y="155"/>
                  <a:pt x="1439" y="129"/>
                </a:cubicBezTo>
                <a:cubicBezTo>
                  <a:pt x="1470" y="110"/>
                  <a:pt x="1495" y="80"/>
                  <a:pt x="1529" y="66"/>
                </a:cubicBezTo>
                <a:cubicBezTo>
                  <a:pt x="1552" y="56"/>
                  <a:pt x="1601" y="48"/>
                  <a:pt x="1601" y="48"/>
                </a:cubicBezTo>
                <a:cubicBezTo>
                  <a:pt x="1673" y="0"/>
                  <a:pt x="1750" y="70"/>
                  <a:pt x="1826" y="75"/>
                </a:cubicBezTo>
                <a:cubicBezTo>
                  <a:pt x="1907" y="80"/>
                  <a:pt x="1988" y="81"/>
                  <a:pt x="2069" y="84"/>
                </a:cubicBezTo>
                <a:cubicBezTo>
                  <a:pt x="2240" y="108"/>
                  <a:pt x="2072" y="115"/>
                  <a:pt x="2366" y="102"/>
                </a:cubicBezTo>
                <a:cubicBezTo>
                  <a:pt x="2375" y="99"/>
                  <a:pt x="2385" y="97"/>
                  <a:pt x="2393" y="93"/>
                </a:cubicBezTo>
                <a:cubicBezTo>
                  <a:pt x="2403" y="88"/>
                  <a:pt x="2410" y="79"/>
                  <a:pt x="2420" y="75"/>
                </a:cubicBezTo>
                <a:cubicBezTo>
                  <a:pt x="2437" y="67"/>
                  <a:pt x="2474" y="57"/>
                  <a:pt x="2474" y="57"/>
                </a:cubicBezTo>
                <a:cubicBezTo>
                  <a:pt x="2697" y="70"/>
                  <a:pt x="2918" y="133"/>
                  <a:pt x="3140" y="165"/>
                </a:cubicBezTo>
                <a:cubicBezTo>
                  <a:pt x="3227" y="194"/>
                  <a:pt x="3311" y="204"/>
                  <a:pt x="3401" y="219"/>
                </a:cubicBezTo>
                <a:cubicBezTo>
                  <a:pt x="3474" y="267"/>
                  <a:pt x="3538" y="275"/>
                  <a:pt x="3626" y="282"/>
                </a:cubicBezTo>
                <a:cubicBezTo>
                  <a:pt x="3638" y="285"/>
                  <a:pt x="3650" y="287"/>
                  <a:pt x="3662" y="291"/>
                </a:cubicBezTo>
                <a:cubicBezTo>
                  <a:pt x="3680" y="296"/>
                  <a:pt x="3716" y="309"/>
                  <a:pt x="3716" y="309"/>
                </a:cubicBezTo>
                <a:cubicBezTo>
                  <a:pt x="3770" y="306"/>
                  <a:pt x="3825" y="310"/>
                  <a:pt x="3878" y="300"/>
                </a:cubicBezTo>
                <a:cubicBezTo>
                  <a:pt x="3893" y="297"/>
                  <a:pt x="3901" y="280"/>
                  <a:pt x="3914" y="273"/>
                </a:cubicBezTo>
                <a:cubicBezTo>
                  <a:pt x="3943" y="256"/>
                  <a:pt x="3974" y="243"/>
                  <a:pt x="4004" y="228"/>
                </a:cubicBezTo>
                <a:cubicBezTo>
                  <a:pt x="4035" y="212"/>
                  <a:pt x="4072" y="208"/>
                  <a:pt x="4103" y="192"/>
                </a:cubicBezTo>
                <a:cubicBezTo>
                  <a:pt x="4147" y="170"/>
                  <a:pt x="4181" y="141"/>
                  <a:pt x="4229" y="129"/>
                </a:cubicBezTo>
                <a:cubicBezTo>
                  <a:pt x="4293" y="86"/>
                  <a:pt x="4349" y="75"/>
                  <a:pt x="4427" y="66"/>
                </a:cubicBezTo>
                <a:cubicBezTo>
                  <a:pt x="4513" y="45"/>
                  <a:pt x="4479" y="37"/>
                  <a:pt x="4589" y="48"/>
                </a:cubicBezTo>
                <a:cubicBezTo>
                  <a:pt x="4650" y="109"/>
                  <a:pt x="4619" y="94"/>
                  <a:pt x="4670" y="111"/>
                </a:cubicBezTo>
                <a:cubicBezTo>
                  <a:pt x="4756" y="197"/>
                  <a:pt x="4646" y="95"/>
                  <a:pt x="4724" y="147"/>
                </a:cubicBezTo>
                <a:cubicBezTo>
                  <a:pt x="4743" y="160"/>
                  <a:pt x="4759" y="179"/>
                  <a:pt x="4778" y="192"/>
                </a:cubicBezTo>
                <a:cubicBezTo>
                  <a:pt x="4827" y="265"/>
                  <a:pt x="4761" y="170"/>
                  <a:pt x="4823" y="246"/>
                </a:cubicBezTo>
                <a:cubicBezTo>
                  <a:pt x="4842" y="269"/>
                  <a:pt x="4877" y="318"/>
                  <a:pt x="4877" y="318"/>
                </a:cubicBezTo>
                <a:cubicBezTo>
                  <a:pt x="4889" y="354"/>
                  <a:pt x="4900" y="369"/>
                  <a:pt x="4931" y="390"/>
                </a:cubicBezTo>
                <a:cubicBezTo>
                  <a:pt x="4963" y="437"/>
                  <a:pt x="4990" y="485"/>
                  <a:pt x="5030" y="525"/>
                </a:cubicBezTo>
                <a:cubicBezTo>
                  <a:pt x="5043" y="563"/>
                  <a:pt x="5062" y="575"/>
                  <a:pt x="5084" y="606"/>
                </a:cubicBezTo>
                <a:cubicBezTo>
                  <a:pt x="5098" y="625"/>
                  <a:pt x="5104" y="647"/>
                  <a:pt x="5111" y="669"/>
                </a:cubicBezTo>
                <a:cubicBezTo>
                  <a:pt x="5103" y="728"/>
                  <a:pt x="5091" y="807"/>
                  <a:pt x="5057" y="858"/>
                </a:cubicBezTo>
                <a:cubicBezTo>
                  <a:pt x="5035" y="892"/>
                  <a:pt x="5030" y="879"/>
                  <a:pt x="5003" y="903"/>
                </a:cubicBezTo>
                <a:cubicBezTo>
                  <a:pt x="4964" y="938"/>
                  <a:pt x="4925" y="976"/>
                  <a:pt x="4886" y="1011"/>
                </a:cubicBezTo>
                <a:cubicBezTo>
                  <a:pt x="4856" y="1038"/>
                  <a:pt x="4820" y="1087"/>
                  <a:pt x="4778" y="1101"/>
                </a:cubicBezTo>
                <a:cubicBezTo>
                  <a:pt x="4760" y="1107"/>
                  <a:pt x="4724" y="1119"/>
                  <a:pt x="4724" y="1119"/>
                </a:cubicBezTo>
                <a:cubicBezTo>
                  <a:pt x="4666" y="1177"/>
                  <a:pt x="4708" y="1164"/>
                  <a:pt x="4679" y="1245"/>
                </a:cubicBezTo>
                <a:cubicBezTo>
                  <a:pt x="4671" y="1267"/>
                  <a:pt x="4633" y="1281"/>
                  <a:pt x="4616" y="1290"/>
                </a:cubicBezTo>
                <a:cubicBezTo>
                  <a:pt x="4534" y="1249"/>
                  <a:pt x="4566" y="1269"/>
                  <a:pt x="4517" y="1236"/>
                </a:cubicBezTo>
                <a:cubicBezTo>
                  <a:pt x="4447" y="1242"/>
                  <a:pt x="4409" y="1227"/>
                  <a:pt x="4373" y="1281"/>
                </a:cubicBezTo>
                <a:cubicBezTo>
                  <a:pt x="4385" y="1299"/>
                  <a:pt x="4388" y="1332"/>
                  <a:pt x="4409" y="1335"/>
                </a:cubicBezTo>
                <a:cubicBezTo>
                  <a:pt x="4505" y="1349"/>
                  <a:pt x="4451" y="1342"/>
                  <a:pt x="4571" y="1353"/>
                </a:cubicBezTo>
                <a:cubicBezTo>
                  <a:pt x="4599" y="1395"/>
                  <a:pt x="4612" y="1427"/>
                  <a:pt x="4661" y="1443"/>
                </a:cubicBezTo>
                <a:cubicBezTo>
                  <a:pt x="4688" y="1483"/>
                  <a:pt x="4701" y="1531"/>
                  <a:pt x="4751" y="1551"/>
                </a:cubicBezTo>
                <a:cubicBezTo>
                  <a:pt x="4768" y="1558"/>
                  <a:pt x="4787" y="1557"/>
                  <a:pt x="4805" y="1560"/>
                </a:cubicBezTo>
                <a:cubicBezTo>
                  <a:pt x="4861" y="1551"/>
                  <a:pt x="4904" y="1528"/>
                  <a:pt x="4958" y="1515"/>
                </a:cubicBezTo>
                <a:cubicBezTo>
                  <a:pt x="4994" y="1518"/>
                  <a:pt x="5030" y="1517"/>
                  <a:pt x="5066" y="1524"/>
                </a:cubicBezTo>
                <a:cubicBezTo>
                  <a:pt x="5086" y="1528"/>
                  <a:pt x="5111" y="1550"/>
                  <a:pt x="5129" y="1560"/>
                </a:cubicBezTo>
                <a:cubicBezTo>
                  <a:pt x="5152" y="1573"/>
                  <a:pt x="5172" y="1578"/>
                  <a:pt x="5192" y="1596"/>
                </a:cubicBezTo>
                <a:cubicBezTo>
                  <a:pt x="5248" y="1645"/>
                  <a:pt x="5292" y="1708"/>
                  <a:pt x="5354" y="1749"/>
                </a:cubicBezTo>
                <a:cubicBezTo>
                  <a:pt x="5371" y="1799"/>
                  <a:pt x="5381" y="1841"/>
                  <a:pt x="5390" y="1893"/>
                </a:cubicBezTo>
                <a:cubicBezTo>
                  <a:pt x="5376" y="1962"/>
                  <a:pt x="5353" y="2002"/>
                  <a:pt x="5309" y="2055"/>
                </a:cubicBezTo>
                <a:cubicBezTo>
                  <a:pt x="5280" y="2089"/>
                  <a:pt x="5295" y="2100"/>
                  <a:pt x="5255" y="2127"/>
                </a:cubicBezTo>
                <a:cubicBezTo>
                  <a:pt x="5230" y="2178"/>
                  <a:pt x="5198" y="2208"/>
                  <a:pt x="5156" y="2244"/>
                </a:cubicBezTo>
                <a:cubicBezTo>
                  <a:pt x="5145" y="2254"/>
                  <a:pt x="5132" y="2262"/>
                  <a:pt x="5120" y="2271"/>
                </a:cubicBezTo>
                <a:cubicBezTo>
                  <a:pt x="5102" y="2283"/>
                  <a:pt x="5066" y="2307"/>
                  <a:pt x="5066" y="2307"/>
                </a:cubicBezTo>
                <a:cubicBezTo>
                  <a:pt x="5036" y="2352"/>
                  <a:pt x="4973" y="2389"/>
                  <a:pt x="4922" y="2406"/>
                </a:cubicBezTo>
                <a:cubicBezTo>
                  <a:pt x="4904" y="2412"/>
                  <a:pt x="4884" y="2413"/>
                  <a:pt x="4868" y="2424"/>
                </a:cubicBezTo>
                <a:cubicBezTo>
                  <a:pt x="4850" y="2436"/>
                  <a:pt x="4835" y="2453"/>
                  <a:pt x="4814" y="2460"/>
                </a:cubicBezTo>
                <a:cubicBezTo>
                  <a:pt x="4750" y="2481"/>
                  <a:pt x="4776" y="2467"/>
                  <a:pt x="4733" y="2496"/>
                </a:cubicBezTo>
                <a:cubicBezTo>
                  <a:pt x="4757" y="2401"/>
                  <a:pt x="4724" y="2513"/>
                  <a:pt x="4760" y="2433"/>
                </a:cubicBezTo>
                <a:cubicBezTo>
                  <a:pt x="4768" y="2416"/>
                  <a:pt x="4778" y="2379"/>
                  <a:pt x="4778" y="2379"/>
                </a:cubicBezTo>
                <a:cubicBezTo>
                  <a:pt x="4793" y="2262"/>
                  <a:pt x="4803" y="2146"/>
                  <a:pt x="4814" y="2028"/>
                </a:cubicBezTo>
                <a:cubicBezTo>
                  <a:pt x="4811" y="1995"/>
                  <a:pt x="4818" y="1960"/>
                  <a:pt x="4805" y="1929"/>
                </a:cubicBezTo>
                <a:cubicBezTo>
                  <a:pt x="4795" y="1905"/>
                  <a:pt x="4769" y="1893"/>
                  <a:pt x="4751" y="1875"/>
                </a:cubicBezTo>
                <a:cubicBezTo>
                  <a:pt x="4719" y="1843"/>
                  <a:pt x="4694" y="1811"/>
                  <a:pt x="4679" y="1767"/>
                </a:cubicBezTo>
                <a:cubicBezTo>
                  <a:pt x="4676" y="1734"/>
                  <a:pt x="4688" y="1663"/>
                  <a:pt x="4652" y="1632"/>
                </a:cubicBezTo>
                <a:cubicBezTo>
                  <a:pt x="4636" y="1618"/>
                  <a:pt x="4616" y="1608"/>
                  <a:pt x="4598" y="1596"/>
                </a:cubicBezTo>
                <a:cubicBezTo>
                  <a:pt x="4589" y="1590"/>
                  <a:pt x="4571" y="1578"/>
                  <a:pt x="4571" y="1578"/>
                </a:cubicBezTo>
                <a:cubicBezTo>
                  <a:pt x="4532" y="1519"/>
                  <a:pt x="4484" y="1466"/>
                  <a:pt x="4445" y="1407"/>
                </a:cubicBezTo>
                <a:cubicBezTo>
                  <a:pt x="4428" y="1382"/>
                  <a:pt x="4409" y="1345"/>
                  <a:pt x="4382" y="1326"/>
                </a:cubicBezTo>
                <a:cubicBezTo>
                  <a:pt x="4352" y="1304"/>
                  <a:pt x="4321" y="1287"/>
                  <a:pt x="4292" y="1263"/>
                </a:cubicBezTo>
                <a:cubicBezTo>
                  <a:pt x="4274" y="1248"/>
                  <a:pt x="4268" y="1219"/>
                  <a:pt x="4247" y="1209"/>
                </a:cubicBezTo>
                <a:cubicBezTo>
                  <a:pt x="4231" y="1201"/>
                  <a:pt x="4211" y="1204"/>
                  <a:pt x="4193" y="1200"/>
                </a:cubicBezTo>
                <a:cubicBezTo>
                  <a:pt x="4163" y="1193"/>
                  <a:pt x="4132" y="1183"/>
                  <a:pt x="4103" y="1173"/>
                </a:cubicBezTo>
                <a:cubicBezTo>
                  <a:pt x="4071" y="1149"/>
                  <a:pt x="4054" y="1123"/>
                  <a:pt x="4022" y="1101"/>
                </a:cubicBezTo>
                <a:cubicBezTo>
                  <a:pt x="3993" y="1058"/>
                  <a:pt x="3966" y="1015"/>
                  <a:pt x="3950" y="966"/>
                </a:cubicBezTo>
                <a:cubicBezTo>
                  <a:pt x="3939" y="888"/>
                  <a:pt x="3907" y="819"/>
                  <a:pt x="3869" y="750"/>
                </a:cubicBezTo>
                <a:cubicBezTo>
                  <a:pt x="3840" y="697"/>
                  <a:pt x="3836" y="665"/>
                  <a:pt x="3788" y="633"/>
                </a:cubicBezTo>
                <a:cubicBezTo>
                  <a:pt x="3750" y="518"/>
                  <a:pt x="3651" y="587"/>
                  <a:pt x="3527" y="597"/>
                </a:cubicBezTo>
                <a:cubicBezTo>
                  <a:pt x="3472" y="625"/>
                  <a:pt x="3502" y="608"/>
                  <a:pt x="3437" y="651"/>
                </a:cubicBezTo>
                <a:cubicBezTo>
                  <a:pt x="3421" y="662"/>
                  <a:pt x="3383" y="669"/>
                  <a:pt x="3383" y="669"/>
                </a:cubicBezTo>
                <a:cubicBezTo>
                  <a:pt x="3374" y="663"/>
                  <a:pt x="3366" y="655"/>
                  <a:pt x="3356" y="651"/>
                </a:cubicBezTo>
                <a:cubicBezTo>
                  <a:pt x="3345" y="646"/>
                  <a:pt x="3330" y="649"/>
                  <a:pt x="3320" y="642"/>
                </a:cubicBezTo>
                <a:cubicBezTo>
                  <a:pt x="3299" y="627"/>
                  <a:pt x="3266" y="588"/>
                  <a:pt x="3266" y="588"/>
                </a:cubicBezTo>
                <a:cubicBezTo>
                  <a:pt x="3249" y="537"/>
                  <a:pt x="3200" y="488"/>
                  <a:pt x="3149" y="471"/>
                </a:cubicBezTo>
                <a:cubicBezTo>
                  <a:pt x="3085" y="478"/>
                  <a:pt x="3032" y="480"/>
                  <a:pt x="2978" y="516"/>
                </a:cubicBezTo>
                <a:cubicBezTo>
                  <a:pt x="2938" y="576"/>
                  <a:pt x="2985" y="517"/>
                  <a:pt x="2933" y="552"/>
                </a:cubicBezTo>
                <a:cubicBezTo>
                  <a:pt x="2905" y="571"/>
                  <a:pt x="2878" y="602"/>
                  <a:pt x="2852" y="624"/>
                </a:cubicBezTo>
                <a:cubicBezTo>
                  <a:pt x="2806" y="664"/>
                  <a:pt x="2751" y="689"/>
                  <a:pt x="2708" y="732"/>
                </a:cubicBezTo>
                <a:cubicBezTo>
                  <a:pt x="2702" y="723"/>
                  <a:pt x="2690" y="716"/>
                  <a:pt x="2690" y="705"/>
                </a:cubicBezTo>
                <a:cubicBezTo>
                  <a:pt x="2690" y="692"/>
                  <a:pt x="2703" y="681"/>
                  <a:pt x="2708" y="669"/>
                </a:cubicBezTo>
                <a:cubicBezTo>
                  <a:pt x="2752" y="558"/>
                  <a:pt x="2702" y="663"/>
                  <a:pt x="2744" y="579"/>
                </a:cubicBezTo>
                <a:cubicBezTo>
                  <a:pt x="2648" y="547"/>
                  <a:pt x="2629" y="634"/>
                  <a:pt x="2555" y="642"/>
                </a:cubicBezTo>
                <a:cubicBezTo>
                  <a:pt x="2507" y="647"/>
                  <a:pt x="2459" y="648"/>
                  <a:pt x="2411" y="651"/>
                </a:cubicBezTo>
                <a:cubicBezTo>
                  <a:pt x="2408" y="729"/>
                  <a:pt x="2413" y="808"/>
                  <a:pt x="2402" y="885"/>
                </a:cubicBezTo>
                <a:cubicBezTo>
                  <a:pt x="2400" y="898"/>
                  <a:pt x="2383" y="902"/>
                  <a:pt x="2375" y="912"/>
                </a:cubicBezTo>
                <a:cubicBezTo>
                  <a:pt x="2333" y="966"/>
                  <a:pt x="2307" y="1036"/>
                  <a:pt x="2249" y="1074"/>
                </a:cubicBezTo>
                <a:cubicBezTo>
                  <a:pt x="2234" y="1120"/>
                  <a:pt x="2208" y="1146"/>
                  <a:pt x="2168" y="1173"/>
                </a:cubicBezTo>
                <a:cubicBezTo>
                  <a:pt x="2151" y="1225"/>
                  <a:pt x="2172" y="1178"/>
                  <a:pt x="2123" y="1227"/>
                </a:cubicBezTo>
                <a:cubicBezTo>
                  <a:pt x="2082" y="1268"/>
                  <a:pt x="2131" y="1245"/>
                  <a:pt x="2078" y="1263"/>
                </a:cubicBezTo>
                <a:cubicBezTo>
                  <a:pt x="2049" y="1306"/>
                  <a:pt x="1984" y="1331"/>
                  <a:pt x="1934" y="1344"/>
                </a:cubicBezTo>
                <a:cubicBezTo>
                  <a:pt x="1885" y="1377"/>
                  <a:pt x="1898" y="1356"/>
                  <a:pt x="1916" y="1452"/>
                </a:cubicBezTo>
                <a:cubicBezTo>
                  <a:pt x="1940" y="1580"/>
                  <a:pt x="2029" y="1577"/>
                  <a:pt x="2141" y="1587"/>
                </a:cubicBezTo>
                <a:cubicBezTo>
                  <a:pt x="2138" y="1620"/>
                  <a:pt x="2137" y="1653"/>
                  <a:pt x="2132" y="1686"/>
                </a:cubicBezTo>
                <a:cubicBezTo>
                  <a:pt x="2123" y="1749"/>
                  <a:pt x="2063" y="1761"/>
                  <a:pt x="2015" y="1785"/>
                </a:cubicBezTo>
                <a:cubicBezTo>
                  <a:pt x="1991" y="1782"/>
                  <a:pt x="1966" y="1782"/>
                  <a:pt x="1943" y="1776"/>
                </a:cubicBezTo>
                <a:cubicBezTo>
                  <a:pt x="1909" y="1767"/>
                  <a:pt x="1886" y="1719"/>
                  <a:pt x="1862" y="1695"/>
                </a:cubicBezTo>
                <a:cubicBezTo>
                  <a:pt x="1849" y="1656"/>
                  <a:pt x="1826" y="1623"/>
                  <a:pt x="1808" y="1587"/>
                </a:cubicBezTo>
                <a:cubicBezTo>
                  <a:pt x="1787" y="1546"/>
                  <a:pt x="1771" y="1500"/>
                  <a:pt x="1745" y="1461"/>
                </a:cubicBezTo>
                <a:cubicBezTo>
                  <a:pt x="1733" y="1443"/>
                  <a:pt x="1719" y="1426"/>
                  <a:pt x="1709" y="1407"/>
                </a:cubicBezTo>
                <a:cubicBezTo>
                  <a:pt x="1684" y="1358"/>
                  <a:pt x="1700" y="1349"/>
                  <a:pt x="1646" y="1335"/>
                </a:cubicBezTo>
                <a:cubicBezTo>
                  <a:pt x="1559" y="1343"/>
                  <a:pt x="1545" y="1335"/>
                  <a:pt x="1484" y="1380"/>
                </a:cubicBezTo>
                <a:cubicBezTo>
                  <a:pt x="1478" y="1398"/>
                  <a:pt x="1472" y="1416"/>
                  <a:pt x="1466" y="1434"/>
                </a:cubicBezTo>
                <a:cubicBezTo>
                  <a:pt x="1463" y="1443"/>
                  <a:pt x="1457" y="1461"/>
                  <a:pt x="1457" y="1461"/>
                </a:cubicBezTo>
                <a:cubicBezTo>
                  <a:pt x="1454" y="1494"/>
                  <a:pt x="1471" y="1537"/>
                  <a:pt x="1448" y="1560"/>
                </a:cubicBezTo>
                <a:cubicBezTo>
                  <a:pt x="1433" y="1575"/>
                  <a:pt x="1424" y="1524"/>
                  <a:pt x="1412" y="1506"/>
                </a:cubicBezTo>
                <a:cubicBezTo>
                  <a:pt x="1387" y="1469"/>
                  <a:pt x="1382" y="1431"/>
                  <a:pt x="1349" y="1398"/>
                </a:cubicBezTo>
                <a:cubicBezTo>
                  <a:pt x="1330" y="1342"/>
                  <a:pt x="1309" y="1287"/>
                  <a:pt x="1259" y="1254"/>
                </a:cubicBezTo>
                <a:cubicBezTo>
                  <a:pt x="1220" y="1257"/>
                  <a:pt x="1180" y="1253"/>
                  <a:pt x="1142" y="1263"/>
                </a:cubicBezTo>
                <a:cubicBezTo>
                  <a:pt x="1113" y="1271"/>
                  <a:pt x="1126" y="1337"/>
                  <a:pt x="1115" y="1371"/>
                </a:cubicBezTo>
                <a:cubicBezTo>
                  <a:pt x="1100" y="1417"/>
                  <a:pt x="1006" y="1413"/>
                  <a:pt x="980" y="1416"/>
                </a:cubicBezTo>
                <a:cubicBezTo>
                  <a:pt x="942" y="1425"/>
                  <a:pt x="924" y="1435"/>
                  <a:pt x="881" y="1416"/>
                </a:cubicBezTo>
                <a:cubicBezTo>
                  <a:pt x="871" y="1412"/>
                  <a:pt x="871" y="1397"/>
                  <a:pt x="863" y="1389"/>
                </a:cubicBezTo>
                <a:cubicBezTo>
                  <a:pt x="811" y="1337"/>
                  <a:pt x="861" y="1410"/>
                  <a:pt x="809" y="1344"/>
                </a:cubicBezTo>
                <a:cubicBezTo>
                  <a:pt x="782" y="1309"/>
                  <a:pt x="760" y="1259"/>
                  <a:pt x="728" y="1227"/>
                </a:cubicBezTo>
                <a:cubicBezTo>
                  <a:pt x="711" y="1210"/>
                  <a:pt x="616" y="1121"/>
                  <a:pt x="602" y="1119"/>
                </a:cubicBezTo>
                <a:cubicBezTo>
                  <a:pt x="545" y="1110"/>
                  <a:pt x="498" y="1098"/>
                  <a:pt x="440" y="1092"/>
                </a:cubicBezTo>
                <a:cubicBezTo>
                  <a:pt x="364" y="1016"/>
                  <a:pt x="318" y="1044"/>
                  <a:pt x="188" y="1038"/>
                </a:cubicBezTo>
                <a:cubicBezTo>
                  <a:pt x="163" y="1032"/>
                  <a:pt x="141" y="1014"/>
                  <a:pt x="116" y="1011"/>
                </a:cubicBezTo>
                <a:cubicBezTo>
                  <a:pt x="98" y="1009"/>
                  <a:pt x="0" y="1055"/>
                  <a:pt x="89" y="1011"/>
                </a:cubicBezTo>
                <a:close/>
              </a:path>
            </a:pathLst>
          </a:custGeom>
          <a:solidFill>
            <a:srgbClr val="0080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38100" y="2840038"/>
            <a:ext cx="1781175" cy="1931987"/>
          </a:xfrm>
          <a:custGeom>
            <a:avLst/>
            <a:gdLst>
              <a:gd name="T0" fmla="*/ 1204912 w 1122"/>
              <a:gd name="T1" fmla="*/ 1874837 h 1217"/>
              <a:gd name="T2" fmla="*/ 1276350 w 1122"/>
              <a:gd name="T3" fmla="*/ 1731962 h 1217"/>
              <a:gd name="T4" fmla="*/ 1319212 w 1122"/>
              <a:gd name="T5" fmla="*/ 1589087 h 1217"/>
              <a:gd name="T6" fmla="*/ 1433512 w 1122"/>
              <a:gd name="T7" fmla="*/ 1460499 h 1217"/>
              <a:gd name="T8" fmla="*/ 1533525 w 1122"/>
              <a:gd name="T9" fmla="*/ 1289050 h 1217"/>
              <a:gd name="T10" fmla="*/ 1590675 w 1122"/>
              <a:gd name="T11" fmla="*/ 1017587 h 1217"/>
              <a:gd name="T12" fmla="*/ 1690688 w 1122"/>
              <a:gd name="T13" fmla="*/ 946150 h 1217"/>
              <a:gd name="T14" fmla="*/ 1762125 w 1122"/>
              <a:gd name="T15" fmla="*/ 860425 h 1217"/>
              <a:gd name="T16" fmla="*/ 1747838 w 1122"/>
              <a:gd name="T17" fmla="*/ 731837 h 1217"/>
              <a:gd name="T18" fmla="*/ 1590675 w 1122"/>
              <a:gd name="T19" fmla="*/ 717550 h 1217"/>
              <a:gd name="T20" fmla="*/ 1547812 w 1122"/>
              <a:gd name="T21" fmla="*/ 688975 h 1217"/>
              <a:gd name="T22" fmla="*/ 1404937 w 1122"/>
              <a:gd name="T23" fmla="*/ 531812 h 1217"/>
              <a:gd name="T24" fmla="*/ 1219200 w 1122"/>
              <a:gd name="T25" fmla="*/ 246062 h 1217"/>
              <a:gd name="T26" fmla="*/ 1119187 w 1122"/>
              <a:gd name="T27" fmla="*/ 131762 h 1217"/>
              <a:gd name="T28" fmla="*/ 819150 w 1122"/>
              <a:gd name="T29" fmla="*/ 117475 h 1217"/>
              <a:gd name="T30" fmla="*/ 733425 w 1122"/>
              <a:gd name="T31" fmla="*/ 31750 h 1217"/>
              <a:gd name="T32" fmla="*/ 647700 w 1122"/>
              <a:gd name="T33" fmla="*/ 3175 h 1217"/>
              <a:gd name="T34" fmla="*/ 290512 w 1122"/>
              <a:gd name="T35" fmla="*/ 17462 h 1217"/>
              <a:gd name="T36" fmla="*/ 247650 w 1122"/>
              <a:gd name="T37" fmla="*/ 146050 h 1217"/>
              <a:gd name="T38" fmla="*/ 119062 w 1122"/>
              <a:gd name="T39" fmla="*/ 246062 h 1217"/>
              <a:gd name="T40" fmla="*/ 61912 w 1122"/>
              <a:gd name="T41" fmla="*/ 331787 h 1217"/>
              <a:gd name="T42" fmla="*/ 33337 w 1122"/>
              <a:gd name="T43" fmla="*/ 374650 h 1217"/>
              <a:gd name="T44" fmla="*/ 61912 w 1122"/>
              <a:gd name="T45" fmla="*/ 788987 h 1217"/>
              <a:gd name="T46" fmla="*/ 147637 w 1122"/>
              <a:gd name="T47" fmla="*/ 903287 h 1217"/>
              <a:gd name="T48" fmla="*/ 561975 w 1122"/>
              <a:gd name="T49" fmla="*/ 917575 h 1217"/>
              <a:gd name="T50" fmla="*/ 704850 w 1122"/>
              <a:gd name="T51" fmla="*/ 1131887 h 1217"/>
              <a:gd name="T52" fmla="*/ 790575 w 1122"/>
              <a:gd name="T53" fmla="*/ 1260475 h 1217"/>
              <a:gd name="T54" fmla="*/ 819150 w 1122"/>
              <a:gd name="T55" fmla="*/ 1303337 h 1217"/>
              <a:gd name="T56" fmla="*/ 804862 w 1122"/>
              <a:gd name="T57" fmla="*/ 1374774 h 1217"/>
              <a:gd name="T58" fmla="*/ 747712 w 1122"/>
              <a:gd name="T59" fmla="*/ 1460499 h 1217"/>
              <a:gd name="T60" fmla="*/ 762000 w 1122"/>
              <a:gd name="T61" fmla="*/ 1589087 h 1217"/>
              <a:gd name="T62" fmla="*/ 819150 w 1122"/>
              <a:gd name="T63" fmla="*/ 1717675 h 1217"/>
              <a:gd name="T64" fmla="*/ 962025 w 1122"/>
              <a:gd name="T65" fmla="*/ 1931987 h 1217"/>
              <a:gd name="T66" fmla="*/ 1133475 w 1122"/>
              <a:gd name="T67" fmla="*/ 1917700 h 1217"/>
              <a:gd name="T68" fmla="*/ 1204912 w 1122"/>
              <a:gd name="T69" fmla="*/ 1874837 h 12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22"/>
              <a:gd name="T106" fmla="*/ 0 h 1217"/>
              <a:gd name="T107" fmla="*/ 1122 w 1122"/>
              <a:gd name="T108" fmla="*/ 1217 h 12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22" h="1217">
                <a:moveTo>
                  <a:pt x="759" y="1181"/>
                </a:moveTo>
                <a:cubicBezTo>
                  <a:pt x="773" y="1124"/>
                  <a:pt x="761" y="1155"/>
                  <a:pt x="804" y="1091"/>
                </a:cubicBezTo>
                <a:cubicBezTo>
                  <a:pt x="821" y="1065"/>
                  <a:pt x="814" y="1027"/>
                  <a:pt x="831" y="1001"/>
                </a:cubicBezTo>
                <a:cubicBezTo>
                  <a:pt x="849" y="974"/>
                  <a:pt x="880" y="943"/>
                  <a:pt x="903" y="920"/>
                </a:cubicBezTo>
                <a:cubicBezTo>
                  <a:pt x="925" y="855"/>
                  <a:pt x="930" y="866"/>
                  <a:pt x="966" y="812"/>
                </a:cubicBezTo>
                <a:cubicBezTo>
                  <a:pt x="928" y="754"/>
                  <a:pt x="933" y="664"/>
                  <a:pt x="1002" y="641"/>
                </a:cubicBezTo>
                <a:cubicBezTo>
                  <a:pt x="1023" y="626"/>
                  <a:pt x="1047" y="614"/>
                  <a:pt x="1065" y="596"/>
                </a:cubicBezTo>
                <a:cubicBezTo>
                  <a:pt x="1082" y="579"/>
                  <a:pt x="1093" y="559"/>
                  <a:pt x="1110" y="542"/>
                </a:cubicBezTo>
                <a:cubicBezTo>
                  <a:pt x="1107" y="515"/>
                  <a:pt x="1122" y="478"/>
                  <a:pt x="1101" y="461"/>
                </a:cubicBezTo>
                <a:cubicBezTo>
                  <a:pt x="1076" y="440"/>
                  <a:pt x="1034" y="459"/>
                  <a:pt x="1002" y="452"/>
                </a:cubicBezTo>
                <a:cubicBezTo>
                  <a:pt x="991" y="450"/>
                  <a:pt x="984" y="440"/>
                  <a:pt x="975" y="434"/>
                </a:cubicBezTo>
                <a:cubicBezTo>
                  <a:pt x="951" y="397"/>
                  <a:pt x="921" y="359"/>
                  <a:pt x="885" y="335"/>
                </a:cubicBezTo>
                <a:cubicBezTo>
                  <a:pt x="867" y="264"/>
                  <a:pt x="812" y="211"/>
                  <a:pt x="768" y="155"/>
                </a:cubicBezTo>
                <a:cubicBezTo>
                  <a:pt x="711" y="82"/>
                  <a:pt x="757" y="118"/>
                  <a:pt x="705" y="83"/>
                </a:cubicBezTo>
                <a:cubicBezTo>
                  <a:pt x="638" y="90"/>
                  <a:pt x="581" y="96"/>
                  <a:pt x="516" y="74"/>
                </a:cubicBezTo>
                <a:cubicBezTo>
                  <a:pt x="498" y="56"/>
                  <a:pt x="486" y="28"/>
                  <a:pt x="462" y="20"/>
                </a:cubicBezTo>
                <a:cubicBezTo>
                  <a:pt x="444" y="14"/>
                  <a:pt x="408" y="2"/>
                  <a:pt x="408" y="2"/>
                </a:cubicBezTo>
                <a:cubicBezTo>
                  <a:pt x="333" y="5"/>
                  <a:pt x="257" y="0"/>
                  <a:pt x="183" y="11"/>
                </a:cubicBezTo>
                <a:cubicBezTo>
                  <a:pt x="155" y="15"/>
                  <a:pt x="165" y="65"/>
                  <a:pt x="156" y="92"/>
                </a:cubicBezTo>
                <a:cubicBezTo>
                  <a:pt x="144" y="127"/>
                  <a:pt x="103" y="136"/>
                  <a:pt x="75" y="155"/>
                </a:cubicBezTo>
                <a:cubicBezTo>
                  <a:pt x="63" y="173"/>
                  <a:pt x="51" y="191"/>
                  <a:pt x="39" y="209"/>
                </a:cubicBezTo>
                <a:cubicBezTo>
                  <a:pt x="33" y="218"/>
                  <a:pt x="21" y="236"/>
                  <a:pt x="21" y="236"/>
                </a:cubicBezTo>
                <a:cubicBezTo>
                  <a:pt x="0" y="340"/>
                  <a:pt x="4" y="393"/>
                  <a:pt x="39" y="497"/>
                </a:cubicBezTo>
                <a:cubicBezTo>
                  <a:pt x="47" y="522"/>
                  <a:pt x="61" y="566"/>
                  <a:pt x="93" y="569"/>
                </a:cubicBezTo>
                <a:cubicBezTo>
                  <a:pt x="180" y="577"/>
                  <a:pt x="267" y="575"/>
                  <a:pt x="354" y="578"/>
                </a:cubicBezTo>
                <a:cubicBezTo>
                  <a:pt x="431" y="604"/>
                  <a:pt x="421" y="645"/>
                  <a:pt x="444" y="713"/>
                </a:cubicBezTo>
                <a:cubicBezTo>
                  <a:pt x="444" y="713"/>
                  <a:pt x="489" y="780"/>
                  <a:pt x="498" y="794"/>
                </a:cubicBezTo>
                <a:cubicBezTo>
                  <a:pt x="504" y="803"/>
                  <a:pt x="516" y="821"/>
                  <a:pt x="516" y="821"/>
                </a:cubicBezTo>
                <a:cubicBezTo>
                  <a:pt x="513" y="836"/>
                  <a:pt x="513" y="852"/>
                  <a:pt x="507" y="866"/>
                </a:cubicBezTo>
                <a:cubicBezTo>
                  <a:pt x="498" y="886"/>
                  <a:pt x="471" y="920"/>
                  <a:pt x="471" y="920"/>
                </a:cubicBezTo>
                <a:cubicBezTo>
                  <a:pt x="474" y="947"/>
                  <a:pt x="476" y="974"/>
                  <a:pt x="480" y="1001"/>
                </a:cubicBezTo>
                <a:cubicBezTo>
                  <a:pt x="485" y="1032"/>
                  <a:pt x="508" y="1052"/>
                  <a:pt x="516" y="1082"/>
                </a:cubicBezTo>
                <a:cubicBezTo>
                  <a:pt x="530" y="1138"/>
                  <a:pt x="545" y="1197"/>
                  <a:pt x="606" y="1217"/>
                </a:cubicBezTo>
                <a:cubicBezTo>
                  <a:pt x="642" y="1214"/>
                  <a:pt x="679" y="1217"/>
                  <a:pt x="714" y="1208"/>
                </a:cubicBezTo>
                <a:cubicBezTo>
                  <a:pt x="831" y="1177"/>
                  <a:pt x="688" y="1181"/>
                  <a:pt x="759" y="1181"/>
                </a:cubicBezTo>
                <a:close/>
              </a:path>
            </a:pathLst>
          </a:custGeom>
          <a:solidFill>
            <a:srgbClr val="FF6600">
              <a:alpha val="47842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3311525" y="3783013"/>
            <a:ext cx="1103313" cy="1289050"/>
          </a:xfrm>
          <a:custGeom>
            <a:avLst/>
            <a:gdLst>
              <a:gd name="T0" fmla="*/ 346075 w 695"/>
              <a:gd name="T1" fmla="*/ 360362 h 812"/>
              <a:gd name="T2" fmla="*/ 474663 w 695"/>
              <a:gd name="T3" fmla="*/ 360362 h 812"/>
              <a:gd name="T4" fmla="*/ 503238 w 695"/>
              <a:gd name="T5" fmla="*/ 317500 h 812"/>
              <a:gd name="T6" fmla="*/ 546100 w 695"/>
              <a:gd name="T7" fmla="*/ 288925 h 812"/>
              <a:gd name="T8" fmla="*/ 531813 w 695"/>
              <a:gd name="T9" fmla="*/ 146050 h 812"/>
              <a:gd name="T10" fmla="*/ 774700 w 695"/>
              <a:gd name="T11" fmla="*/ 117475 h 812"/>
              <a:gd name="T12" fmla="*/ 917575 w 695"/>
              <a:gd name="T13" fmla="*/ 246063 h 812"/>
              <a:gd name="T14" fmla="*/ 960438 w 695"/>
              <a:gd name="T15" fmla="*/ 288925 h 812"/>
              <a:gd name="T16" fmla="*/ 1003300 w 695"/>
              <a:gd name="T17" fmla="*/ 317500 h 812"/>
              <a:gd name="T18" fmla="*/ 946150 w 695"/>
              <a:gd name="T19" fmla="*/ 331787 h 812"/>
              <a:gd name="T20" fmla="*/ 860425 w 695"/>
              <a:gd name="T21" fmla="*/ 346075 h 812"/>
              <a:gd name="T22" fmla="*/ 903288 w 695"/>
              <a:gd name="T23" fmla="*/ 503238 h 812"/>
              <a:gd name="T24" fmla="*/ 974725 w 695"/>
              <a:gd name="T25" fmla="*/ 588963 h 812"/>
              <a:gd name="T26" fmla="*/ 1060450 w 695"/>
              <a:gd name="T27" fmla="*/ 717550 h 812"/>
              <a:gd name="T28" fmla="*/ 1089025 w 695"/>
              <a:gd name="T29" fmla="*/ 803275 h 812"/>
              <a:gd name="T30" fmla="*/ 1103313 w 695"/>
              <a:gd name="T31" fmla="*/ 846138 h 812"/>
              <a:gd name="T32" fmla="*/ 1003300 w 695"/>
              <a:gd name="T33" fmla="*/ 1031875 h 812"/>
              <a:gd name="T34" fmla="*/ 874713 w 695"/>
              <a:gd name="T35" fmla="*/ 1289050 h 812"/>
              <a:gd name="T36" fmla="*/ 831850 w 695"/>
              <a:gd name="T37" fmla="*/ 1231900 h 812"/>
              <a:gd name="T38" fmla="*/ 788988 w 695"/>
              <a:gd name="T39" fmla="*/ 1189038 h 812"/>
              <a:gd name="T40" fmla="*/ 746125 w 695"/>
              <a:gd name="T41" fmla="*/ 1103313 h 812"/>
              <a:gd name="T42" fmla="*/ 688975 w 695"/>
              <a:gd name="T43" fmla="*/ 1074738 h 812"/>
              <a:gd name="T44" fmla="*/ 646113 w 695"/>
              <a:gd name="T45" fmla="*/ 1031875 h 812"/>
              <a:gd name="T46" fmla="*/ 617538 w 695"/>
              <a:gd name="T47" fmla="*/ 989013 h 812"/>
              <a:gd name="T48" fmla="*/ 531813 w 695"/>
              <a:gd name="T49" fmla="*/ 960438 h 812"/>
              <a:gd name="T50" fmla="*/ 74613 w 695"/>
              <a:gd name="T51" fmla="*/ 1017588 h 812"/>
              <a:gd name="T52" fmla="*/ 74613 w 695"/>
              <a:gd name="T53" fmla="*/ 617538 h 812"/>
              <a:gd name="T54" fmla="*/ 203200 w 695"/>
              <a:gd name="T55" fmla="*/ 546100 h 812"/>
              <a:gd name="T56" fmla="*/ 246063 w 695"/>
              <a:gd name="T57" fmla="*/ 531813 h 812"/>
              <a:gd name="T58" fmla="*/ 303213 w 695"/>
              <a:gd name="T59" fmla="*/ 417513 h 812"/>
              <a:gd name="T60" fmla="*/ 346075 w 695"/>
              <a:gd name="T61" fmla="*/ 388937 h 812"/>
              <a:gd name="T62" fmla="*/ 403225 w 695"/>
              <a:gd name="T63" fmla="*/ 374650 h 812"/>
              <a:gd name="T64" fmla="*/ 346075 w 695"/>
              <a:gd name="T65" fmla="*/ 360362 h 8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95"/>
              <a:gd name="T100" fmla="*/ 0 h 812"/>
              <a:gd name="T101" fmla="*/ 695 w 695"/>
              <a:gd name="T102" fmla="*/ 812 h 8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95" h="812">
                <a:moveTo>
                  <a:pt x="218" y="227"/>
                </a:moveTo>
                <a:cubicBezTo>
                  <a:pt x="249" y="237"/>
                  <a:pt x="261" y="246"/>
                  <a:pt x="299" y="227"/>
                </a:cubicBezTo>
                <a:cubicBezTo>
                  <a:pt x="309" y="222"/>
                  <a:pt x="309" y="208"/>
                  <a:pt x="317" y="200"/>
                </a:cubicBezTo>
                <a:cubicBezTo>
                  <a:pt x="325" y="192"/>
                  <a:pt x="335" y="188"/>
                  <a:pt x="344" y="182"/>
                </a:cubicBezTo>
                <a:cubicBezTo>
                  <a:pt x="356" y="147"/>
                  <a:pt x="346" y="126"/>
                  <a:pt x="335" y="92"/>
                </a:cubicBezTo>
                <a:cubicBezTo>
                  <a:pt x="358" y="0"/>
                  <a:pt x="420" y="57"/>
                  <a:pt x="488" y="74"/>
                </a:cubicBezTo>
                <a:cubicBezTo>
                  <a:pt x="527" y="100"/>
                  <a:pt x="533" y="140"/>
                  <a:pt x="578" y="155"/>
                </a:cubicBezTo>
                <a:cubicBezTo>
                  <a:pt x="587" y="164"/>
                  <a:pt x="595" y="174"/>
                  <a:pt x="605" y="182"/>
                </a:cubicBezTo>
                <a:cubicBezTo>
                  <a:pt x="613" y="189"/>
                  <a:pt x="635" y="190"/>
                  <a:pt x="632" y="200"/>
                </a:cubicBezTo>
                <a:cubicBezTo>
                  <a:pt x="628" y="212"/>
                  <a:pt x="608" y="207"/>
                  <a:pt x="596" y="209"/>
                </a:cubicBezTo>
                <a:cubicBezTo>
                  <a:pt x="578" y="213"/>
                  <a:pt x="560" y="215"/>
                  <a:pt x="542" y="218"/>
                </a:cubicBezTo>
                <a:cubicBezTo>
                  <a:pt x="550" y="251"/>
                  <a:pt x="550" y="289"/>
                  <a:pt x="569" y="317"/>
                </a:cubicBezTo>
                <a:cubicBezTo>
                  <a:pt x="609" y="377"/>
                  <a:pt x="585" y="312"/>
                  <a:pt x="614" y="371"/>
                </a:cubicBezTo>
                <a:cubicBezTo>
                  <a:pt x="631" y="405"/>
                  <a:pt x="640" y="424"/>
                  <a:pt x="668" y="452"/>
                </a:cubicBezTo>
                <a:cubicBezTo>
                  <a:pt x="674" y="470"/>
                  <a:pt x="680" y="488"/>
                  <a:pt x="686" y="506"/>
                </a:cubicBezTo>
                <a:cubicBezTo>
                  <a:pt x="689" y="515"/>
                  <a:pt x="695" y="533"/>
                  <a:pt x="695" y="533"/>
                </a:cubicBezTo>
                <a:cubicBezTo>
                  <a:pt x="686" y="606"/>
                  <a:pt x="688" y="613"/>
                  <a:pt x="632" y="650"/>
                </a:cubicBezTo>
                <a:cubicBezTo>
                  <a:pt x="597" y="703"/>
                  <a:pt x="618" y="790"/>
                  <a:pt x="551" y="812"/>
                </a:cubicBezTo>
                <a:cubicBezTo>
                  <a:pt x="542" y="800"/>
                  <a:pt x="534" y="787"/>
                  <a:pt x="524" y="776"/>
                </a:cubicBezTo>
                <a:cubicBezTo>
                  <a:pt x="516" y="766"/>
                  <a:pt x="505" y="759"/>
                  <a:pt x="497" y="749"/>
                </a:cubicBezTo>
                <a:cubicBezTo>
                  <a:pt x="484" y="734"/>
                  <a:pt x="484" y="709"/>
                  <a:pt x="470" y="695"/>
                </a:cubicBezTo>
                <a:cubicBezTo>
                  <a:pt x="461" y="686"/>
                  <a:pt x="445" y="685"/>
                  <a:pt x="434" y="677"/>
                </a:cubicBezTo>
                <a:cubicBezTo>
                  <a:pt x="424" y="670"/>
                  <a:pt x="415" y="660"/>
                  <a:pt x="407" y="650"/>
                </a:cubicBezTo>
                <a:cubicBezTo>
                  <a:pt x="400" y="642"/>
                  <a:pt x="398" y="629"/>
                  <a:pt x="389" y="623"/>
                </a:cubicBezTo>
                <a:cubicBezTo>
                  <a:pt x="373" y="613"/>
                  <a:pt x="335" y="605"/>
                  <a:pt x="335" y="605"/>
                </a:cubicBezTo>
                <a:cubicBezTo>
                  <a:pt x="231" y="612"/>
                  <a:pt x="148" y="630"/>
                  <a:pt x="47" y="641"/>
                </a:cubicBezTo>
                <a:cubicBezTo>
                  <a:pt x="0" y="571"/>
                  <a:pt x="1" y="459"/>
                  <a:pt x="47" y="389"/>
                </a:cubicBezTo>
                <a:cubicBezTo>
                  <a:pt x="70" y="354"/>
                  <a:pt x="88" y="357"/>
                  <a:pt x="128" y="344"/>
                </a:cubicBezTo>
                <a:cubicBezTo>
                  <a:pt x="137" y="341"/>
                  <a:pt x="155" y="335"/>
                  <a:pt x="155" y="335"/>
                </a:cubicBezTo>
                <a:cubicBezTo>
                  <a:pt x="234" y="256"/>
                  <a:pt x="130" y="370"/>
                  <a:pt x="191" y="263"/>
                </a:cubicBezTo>
                <a:cubicBezTo>
                  <a:pt x="196" y="254"/>
                  <a:pt x="208" y="249"/>
                  <a:pt x="218" y="245"/>
                </a:cubicBezTo>
                <a:cubicBezTo>
                  <a:pt x="229" y="240"/>
                  <a:pt x="254" y="248"/>
                  <a:pt x="254" y="236"/>
                </a:cubicBezTo>
                <a:cubicBezTo>
                  <a:pt x="254" y="224"/>
                  <a:pt x="230" y="230"/>
                  <a:pt x="218" y="227"/>
                </a:cubicBezTo>
                <a:close/>
              </a:path>
            </a:pathLst>
          </a:custGeom>
          <a:solidFill>
            <a:srgbClr val="FFCC00">
              <a:alpha val="49019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55650" y="20510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Европа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916238" y="21336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Азия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16688" y="1916113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Северная  Америка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 rot="2341260">
            <a:off x="7380288" y="3789363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Южная  Америка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419475" y="4365625"/>
            <a:ext cx="1008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000000"/>
                </a:solidFill>
              </a:rPr>
              <a:t>Австралия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8313" y="33575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Африка</a:t>
            </a: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611188" y="22764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395288" y="25654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1258888" y="27082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1116013" y="29241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187450" y="32845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1547813" y="35734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1547813" y="39338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>
            <a:off x="957263" y="3089275"/>
            <a:ext cx="2986087" cy="1311275"/>
          </a:xfrm>
          <a:custGeom>
            <a:avLst/>
            <a:gdLst>
              <a:gd name="T0" fmla="*/ 0 w 1881"/>
              <a:gd name="T1" fmla="*/ 168275 h 826"/>
              <a:gd name="T2" fmla="*/ 385762 w 1881"/>
              <a:gd name="T3" fmla="*/ 211138 h 826"/>
              <a:gd name="T4" fmla="*/ 971550 w 1881"/>
              <a:gd name="T5" fmla="*/ 111125 h 826"/>
              <a:gd name="T6" fmla="*/ 1143000 w 1881"/>
              <a:gd name="T7" fmla="*/ 25400 h 826"/>
              <a:gd name="T8" fmla="*/ 1185862 w 1881"/>
              <a:gd name="T9" fmla="*/ 11112 h 826"/>
              <a:gd name="T10" fmla="*/ 1314450 w 1881"/>
              <a:gd name="T11" fmla="*/ 25400 h 826"/>
              <a:gd name="T12" fmla="*/ 1485900 w 1881"/>
              <a:gd name="T13" fmla="*/ 225425 h 826"/>
              <a:gd name="T14" fmla="*/ 1857375 w 1881"/>
              <a:gd name="T15" fmla="*/ 239713 h 826"/>
              <a:gd name="T16" fmla="*/ 1985962 w 1881"/>
              <a:gd name="T17" fmla="*/ 296863 h 826"/>
              <a:gd name="T18" fmla="*/ 2157412 w 1881"/>
              <a:gd name="T19" fmla="*/ 539750 h 826"/>
              <a:gd name="T20" fmla="*/ 2300287 w 1881"/>
              <a:gd name="T21" fmla="*/ 696912 h 826"/>
              <a:gd name="T22" fmla="*/ 2328862 w 1881"/>
              <a:gd name="T23" fmla="*/ 754062 h 826"/>
              <a:gd name="T24" fmla="*/ 2443162 w 1881"/>
              <a:gd name="T25" fmla="*/ 882650 h 826"/>
              <a:gd name="T26" fmla="*/ 2614612 w 1881"/>
              <a:gd name="T27" fmla="*/ 1039813 h 826"/>
              <a:gd name="T28" fmla="*/ 2657475 w 1881"/>
              <a:gd name="T29" fmla="*/ 1082675 h 826"/>
              <a:gd name="T30" fmla="*/ 2700337 w 1881"/>
              <a:gd name="T31" fmla="*/ 1096963 h 826"/>
              <a:gd name="T32" fmla="*/ 2786062 w 1881"/>
              <a:gd name="T33" fmla="*/ 1154113 h 826"/>
              <a:gd name="T34" fmla="*/ 2786062 w 1881"/>
              <a:gd name="T35" fmla="*/ 1154113 h 826"/>
              <a:gd name="T36" fmla="*/ 2986087 w 1881"/>
              <a:gd name="T37" fmla="*/ 1311275 h 8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81"/>
              <a:gd name="T58" fmla="*/ 0 h 826"/>
              <a:gd name="T59" fmla="*/ 1881 w 1881"/>
              <a:gd name="T60" fmla="*/ 826 h 8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81" h="826">
                <a:moveTo>
                  <a:pt x="0" y="106"/>
                </a:moveTo>
                <a:cubicBezTo>
                  <a:pt x="82" y="133"/>
                  <a:pt x="152" y="128"/>
                  <a:pt x="243" y="133"/>
                </a:cubicBezTo>
                <a:cubicBezTo>
                  <a:pt x="378" y="155"/>
                  <a:pt x="494" y="129"/>
                  <a:pt x="612" y="70"/>
                </a:cubicBezTo>
                <a:cubicBezTo>
                  <a:pt x="752" y="0"/>
                  <a:pt x="584" y="61"/>
                  <a:pt x="720" y="16"/>
                </a:cubicBezTo>
                <a:cubicBezTo>
                  <a:pt x="729" y="13"/>
                  <a:pt x="747" y="7"/>
                  <a:pt x="747" y="7"/>
                </a:cubicBezTo>
                <a:cubicBezTo>
                  <a:pt x="774" y="10"/>
                  <a:pt x="804" y="3"/>
                  <a:pt x="828" y="16"/>
                </a:cubicBezTo>
                <a:cubicBezTo>
                  <a:pt x="867" y="37"/>
                  <a:pt x="878" y="136"/>
                  <a:pt x="936" y="142"/>
                </a:cubicBezTo>
                <a:cubicBezTo>
                  <a:pt x="1014" y="150"/>
                  <a:pt x="1092" y="148"/>
                  <a:pt x="1170" y="151"/>
                </a:cubicBezTo>
                <a:cubicBezTo>
                  <a:pt x="1234" y="172"/>
                  <a:pt x="1208" y="158"/>
                  <a:pt x="1251" y="187"/>
                </a:cubicBezTo>
                <a:cubicBezTo>
                  <a:pt x="1281" y="231"/>
                  <a:pt x="1317" y="312"/>
                  <a:pt x="1359" y="340"/>
                </a:cubicBezTo>
                <a:cubicBezTo>
                  <a:pt x="1373" y="381"/>
                  <a:pt x="1418" y="408"/>
                  <a:pt x="1449" y="439"/>
                </a:cubicBezTo>
                <a:cubicBezTo>
                  <a:pt x="1458" y="448"/>
                  <a:pt x="1459" y="464"/>
                  <a:pt x="1467" y="475"/>
                </a:cubicBezTo>
                <a:cubicBezTo>
                  <a:pt x="1487" y="502"/>
                  <a:pt x="1515" y="532"/>
                  <a:pt x="1539" y="556"/>
                </a:cubicBezTo>
                <a:cubicBezTo>
                  <a:pt x="1560" y="620"/>
                  <a:pt x="1591" y="617"/>
                  <a:pt x="1647" y="655"/>
                </a:cubicBezTo>
                <a:cubicBezTo>
                  <a:pt x="1658" y="662"/>
                  <a:pt x="1663" y="675"/>
                  <a:pt x="1674" y="682"/>
                </a:cubicBezTo>
                <a:cubicBezTo>
                  <a:pt x="1682" y="687"/>
                  <a:pt x="1693" y="686"/>
                  <a:pt x="1701" y="691"/>
                </a:cubicBezTo>
                <a:cubicBezTo>
                  <a:pt x="1720" y="702"/>
                  <a:pt x="1737" y="715"/>
                  <a:pt x="1755" y="727"/>
                </a:cubicBezTo>
                <a:cubicBezTo>
                  <a:pt x="1796" y="768"/>
                  <a:pt x="1829" y="800"/>
                  <a:pt x="1881" y="826"/>
                </a:cubicBezTo>
              </a:path>
            </a:pathLst>
          </a:custGeom>
          <a:noFill/>
          <a:ln w="444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35" name="Freeform 23"/>
          <p:cNvSpPr>
            <a:spLocks/>
          </p:cNvSpPr>
          <p:nvPr/>
        </p:nvSpPr>
        <p:spPr bwMode="auto">
          <a:xfrm>
            <a:off x="1331913" y="2589213"/>
            <a:ext cx="2519362" cy="1487487"/>
          </a:xfrm>
          <a:custGeom>
            <a:avLst/>
            <a:gdLst>
              <a:gd name="T0" fmla="*/ 0 w 1587"/>
              <a:gd name="T1" fmla="*/ 1487487 h 937"/>
              <a:gd name="T2" fmla="*/ 287337 w 1587"/>
              <a:gd name="T3" fmla="*/ 695325 h 937"/>
              <a:gd name="T4" fmla="*/ 1727200 w 1587"/>
              <a:gd name="T5" fmla="*/ 1200150 h 937"/>
              <a:gd name="T6" fmla="*/ 2519362 w 1587"/>
              <a:gd name="T7" fmla="*/ 192087 h 937"/>
              <a:gd name="T8" fmla="*/ 1727200 w 1587"/>
              <a:gd name="T9" fmla="*/ 47625 h 937"/>
              <a:gd name="T10" fmla="*/ 1368425 w 1587"/>
              <a:gd name="T11" fmla="*/ 479425 h 9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"/>
              <a:gd name="T19" fmla="*/ 0 h 937"/>
              <a:gd name="T20" fmla="*/ 1587 w 1587"/>
              <a:gd name="T21" fmla="*/ 937 h 9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" h="937">
                <a:moveTo>
                  <a:pt x="0" y="937"/>
                </a:moveTo>
                <a:cubicBezTo>
                  <a:pt x="0" y="702"/>
                  <a:pt x="0" y="468"/>
                  <a:pt x="181" y="438"/>
                </a:cubicBezTo>
                <a:cubicBezTo>
                  <a:pt x="362" y="408"/>
                  <a:pt x="854" y="809"/>
                  <a:pt x="1088" y="756"/>
                </a:cubicBezTo>
                <a:cubicBezTo>
                  <a:pt x="1322" y="703"/>
                  <a:pt x="1587" y="242"/>
                  <a:pt x="1587" y="121"/>
                </a:cubicBezTo>
                <a:cubicBezTo>
                  <a:pt x="1587" y="0"/>
                  <a:pt x="1209" y="0"/>
                  <a:pt x="1088" y="30"/>
                </a:cubicBezTo>
                <a:cubicBezTo>
                  <a:pt x="967" y="60"/>
                  <a:pt x="900" y="257"/>
                  <a:pt x="862" y="302"/>
                </a:cubicBezTo>
              </a:path>
            </a:pathLst>
          </a:cu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4067175" y="37163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3779838" y="40767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38" name="Freeform 26"/>
          <p:cNvSpPr>
            <a:spLocks/>
          </p:cNvSpPr>
          <p:nvPr/>
        </p:nvSpPr>
        <p:spPr bwMode="auto">
          <a:xfrm>
            <a:off x="1714500" y="1757363"/>
            <a:ext cx="6481763" cy="3171825"/>
          </a:xfrm>
          <a:custGeom>
            <a:avLst/>
            <a:gdLst>
              <a:gd name="T0" fmla="*/ 0 w 4083"/>
              <a:gd name="T1" fmla="*/ 1471613 h 1998"/>
              <a:gd name="T2" fmla="*/ 185738 w 4083"/>
              <a:gd name="T3" fmla="*/ 1357313 h 1998"/>
              <a:gd name="T4" fmla="*/ 342900 w 4083"/>
              <a:gd name="T5" fmla="*/ 1214438 h 1998"/>
              <a:gd name="T6" fmla="*/ 700088 w 4083"/>
              <a:gd name="T7" fmla="*/ 985838 h 1998"/>
              <a:gd name="T8" fmla="*/ 857250 w 4083"/>
              <a:gd name="T9" fmla="*/ 542925 h 1998"/>
              <a:gd name="T10" fmla="*/ 900113 w 4083"/>
              <a:gd name="T11" fmla="*/ 485775 h 1998"/>
              <a:gd name="T12" fmla="*/ 985838 w 4083"/>
              <a:gd name="T13" fmla="*/ 342900 h 1998"/>
              <a:gd name="T14" fmla="*/ 1157288 w 4083"/>
              <a:gd name="T15" fmla="*/ 171450 h 1998"/>
              <a:gd name="T16" fmla="*/ 1243013 w 4083"/>
              <a:gd name="T17" fmla="*/ 114300 h 1998"/>
              <a:gd name="T18" fmla="*/ 1285875 w 4083"/>
              <a:gd name="T19" fmla="*/ 85725 h 1998"/>
              <a:gd name="T20" fmla="*/ 1400175 w 4083"/>
              <a:gd name="T21" fmla="*/ 71438 h 1998"/>
              <a:gd name="T22" fmla="*/ 1714500 w 4083"/>
              <a:gd name="T23" fmla="*/ 0 h 1998"/>
              <a:gd name="T24" fmla="*/ 3900488 w 4083"/>
              <a:gd name="T25" fmla="*/ 71438 h 1998"/>
              <a:gd name="T26" fmla="*/ 4429126 w 4083"/>
              <a:gd name="T27" fmla="*/ 157163 h 1998"/>
              <a:gd name="T28" fmla="*/ 4643438 w 4083"/>
              <a:gd name="T29" fmla="*/ 328613 h 1998"/>
              <a:gd name="T30" fmla="*/ 4757738 w 4083"/>
              <a:gd name="T31" fmla="*/ 442913 h 1998"/>
              <a:gd name="T32" fmla="*/ 4943476 w 4083"/>
              <a:gd name="T33" fmla="*/ 642938 h 1998"/>
              <a:gd name="T34" fmla="*/ 5029201 w 4083"/>
              <a:gd name="T35" fmla="*/ 900113 h 1998"/>
              <a:gd name="T36" fmla="*/ 5086351 w 4083"/>
              <a:gd name="T37" fmla="*/ 1028700 h 1998"/>
              <a:gd name="T38" fmla="*/ 5172076 w 4083"/>
              <a:gd name="T39" fmla="*/ 1085850 h 1998"/>
              <a:gd name="T40" fmla="*/ 5386388 w 4083"/>
              <a:gd name="T41" fmla="*/ 1300163 h 1998"/>
              <a:gd name="T42" fmla="*/ 5443538 w 4083"/>
              <a:gd name="T43" fmla="*/ 1457325 h 1998"/>
              <a:gd name="T44" fmla="*/ 5700713 w 4083"/>
              <a:gd name="T45" fmla="*/ 1771650 h 1998"/>
              <a:gd name="T46" fmla="*/ 5972176 w 4083"/>
              <a:gd name="T47" fmla="*/ 1985963 h 1998"/>
              <a:gd name="T48" fmla="*/ 6072188 w 4083"/>
              <a:gd name="T49" fmla="*/ 2114550 h 1998"/>
              <a:gd name="T50" fmla="*/ 6129338 w 4083"/>
              <a:gd name="T51" fmla="*/ 2200275 h 1998"/>
              <a:gd name="T52" fmla="*/ 6172201 w 4083"/>
              <a:gd name="T53" fmla="*/ 2228850 h 1998"/>
              <a:gd name="T54" fmla="*/ 6386513 w 4083"/>
              <a:gd name="T55" fmla="*/ 2443163 h 1998"/>
              <a:gd name="T56" fmla="*/ 6400801 w 4083"/>
              <a:gd name="T57" fmla="*/ 2686050 h 1998"/>
              <a:gd name="T58" fmla="*/ 6329363 w 4083"/>
              <a:gd name="T59" fmla="*/ 2900363 h 1998"/>
              <a:gd name="T60" fmla="*/ 6257926 w 4083"/>
              <a:gd name="T61" fmla="*/ 3057525 h 1998"/>
              <a:gd name="T62" fmla="*/ 6257926 w 4083"/>
              <a:gd name="T63" fmla="*/ 3171825 h 19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083"/>
              <a:gd name="T97" fmla="*/ 0 h 1998"/>
              <a:gd name="T98" fmla="*/ 4083 w 4083"/>
              <a:gd name="T99" fmla="*/ 1998 h 199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083" h="1998">
                <a:moveTo>
                  <a:pt x="0" y="927"/>
                </a:moveTo>
                <a:cubicBezTo>
                  <a:pt x="45" y="912"/>
                  <a:pt x="78" y="881"/>
                  <a:pt x="117" y="855"/>
                </a:cubicBezTo>
                <a:cubicBezTo>
                  <a:pt x="134" y="804"/>
                  <a:pt x="172" y="790"/>
                  <a:pt x="216" y="765"/>
                </a:cubicBezTo>
                <a:cubicBezTo>
                  <a:pt x="289" y="724"/>
                  <a:pt x="390" y="693"/>
                  <a:pt x="441" y="621"/>
                </a:cubicBezTo>
                <a:cubicBezTo>
                  <a:pt x="505" y="532"/>
                  <a:pt x="496" y="431"/>
                  <a:pt x="540" y="342"/>
                </a:cubicBezTo>
                <a:cubicBezTo>
                  <a:pt x="547" y="329"/>
                  <a:pt x="558" y="318"/>
                  <a:pt x="567" y="306"/>
                </a:cubicBezTo>
                <a:cubicBezTo>
                  <a:pt x="587" y="277"/>
                  <a:pt x="601" y="244"/>
                  <a:pt x="621" y="216"/>
                </a:cubicBezTo>
                <a:cubicBezTo>
                  <a:pt x="649" y="176"/>
                  <a:pt x="691" y="138"/>
                  <a:pt x="729" y="108"/>
                </a:cubicBezTo>
                <a:cubicBezTo>
                  <a:pt x="746" y="94"/>
                  <a:pt x="765" y="84"/>
                  <a:pt x="783" y="72"/>
                </a:cubicBezTo>
                <a:cubicBezTo>
                  <a:pt x="792" y="66"/>
                  <a:pt x="799" y="55"/>
                  <a:pt x="810" y="54"/>
                </a:cubicBezTo>
                <a:cubicBezTo>
                  <a:pt x="834" y="51"/>
                  <a:pt x="858" y="48"/>
                  <a:pt x="882" y="45"/>
                </a:cubicBezTo>
                <a:cubicBezTo>
                  <a:pt x="945" y="24"/>
                  <a:pt x="1015" y="16"/>
                  <a:pt x="1080" y="0"/>
                </a:cubicBezTo>
                <a:cubicBezTo>
                  <a:pt x="1539" y="27"/>
                  <a:pt x="1995" y="38"/>
                  <a:pt x="2457" y="45"/>
                </a:cubicBezTo>
                <a:cubicBezTo>
                  <a:pt x="2566" y="57"/>
                  <a:pt x="2685" y="64"/>
                  <a:pt x="2790" y="99"/>
                </a:cubicBezTo>
                <a:cubicBezTo>
                  <a:pt x="2831" y="140"/>
                  <a:pt x="2881" y="170"/>
                  <a:pt x="2925" y="207"/>
                </a:cubicBezTo>
                <a:cubicBezTo>
                  <a:pt x="2954" y="231"/>
                  <a:pt x="2966" y="258"/>
                  <a:pt x="2997" y="279"/>
                </a:cubicBezTo>
                <a:cubicBezTo>
                  <a:pt x="3029" y="327"/>
                  <a:pt x="3091" y="352"/>
                  <a:pt x="3114" y="405"/>
                </a:cubicBezTo>
                <a:cubicBezTo>
                  <a:pt x="3137" y="456"/>
                  <a:pt x="3150" y="514"/>
                  <a:pt x="3168" y="567"/>
                </a:cubicBezTo>
                <a:cubicBezTo>
                  <a:pt x="3176" y="592"/>
                  <a:pt x="3182" y="629"/>
                  <a:pt x="3204" y="648"/>
                </a:cubicBezTo>
                <a:cubicBezTo>
                  <a:pt x="3220" y="662"/>
                  <a:pt x="3243" y="669"/>
                  <a:pt x="3258" y="684"/>
                </a:cubicBezTo>
                <a:cubicBezTo>
                  <a:pt x="3303" y="729"/>
                  <a:pt x="3358" y="767"/>
                  <a:pt x="3393" y="819"/>
                </a:cubicBezTo>
                <a:cubicBezTo>
                  <a:pt x="3414" y="901"/>
                  <a:pt x="3397" y="870"/>
                  <a:pt x="3429" y="918"/>
                </a:cubicBezTo>
                <a:cubicBezTo>
                  <a:pt x="3449" y="996"/>
                  <a:pt x="3512" y="1090"/>
                  <a:pt x="3591" y="1116"/>
                </a:cubicBezTo>
                <a:cubicBezTo>
                  <a:pt x="3643" y="1168"/>
                  <a:pt x="3710" y="1199"/>
                  <a:pt x="3762" y="1251"/>
                </a:cubicBezTo>
                <a:cubicBezTo>
                  <a:pt x="3779" y="1302"/>
                  <a:pt x="3764" y="1271"/>
                  <a:pt x="3825" y="1332"/>
                </a:cubicBezTo>
                <a:cubicBezTo>
                  <a:pt x="3840" y="1347"/>
                  <a:pt x="3849" y="1368"/>
                  <a:pt x="3861" y="1386"/>
                </a:cubicBezTo>
                <a:cubicBezTo>
                  <a:pt x="3867" y="1395"/>
                  <a:pt x="3880" y="1397"/>
                  <a:pt x="3888" y="1404"/>
                </a:cubicBezTo>
                <a:cubicBezTo>
                  <a:pt x="3933" y="1444"/>
                  <a:pt x="3973" y="1506"/>
                  <a:pt x="4023" y="1539"/>
                </a:cubicBezTo>
                <a:cubicBezTo>
                  <a:pt x="4065" y="1602"/>
                  <a:pt x="4083" y="1615"/>
                  <a:pt x="4032" y="1692"/>
                </a:cubicBezTo>
                <a:cubicBezTo>
                  <a:pt x="4022" y="1740"/>
                  <a:pt x="4007" y="1783"/>
                  <a:pt x="3987" y="1827"/>
                </a:cubicBezTo>
                <a:cubicBezTo>
                  <a:pt x="3972" y="1860"/>
                  <a:pt x="3945" y="1890"/>
                  <a:pt x="3942" y="1926"/>
                </a:cubicBezTo>
                <a:cubicBezTo>
                  <a:pt x="3940" y="1950"/>
                  <a:pt x="3942" y="1974"/>
                  <a:pt x="3942" y="1998"/>
                </a:cubicBezTo>
              </a:path>
            </a:pathLst>
          </a:custGeom>
          <a:noFill/>
          <a:ln w="444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  <p:bldP spid="13319" grpId="0" animBg="1"/>
      <p:bldP spid="13320" grpId="0" animBg="1"/>
      <p:bldP spid="13321" grpId="0"/>
      <p:bldP spid="13322" grpId="0"/>
      <p:bldP spid="13323" grpId="0"/>
      <p:bldP spid="13324" grpId="0"/>
      <p:bldP spid="13325" grpId="0"/>
      <p:bldP spid="13326" grpId="0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ru-RU" sz="2400" b="1">
                <a:solidFill>
                  <a:srgbClr val="FFCC00"/>
                </a:solidFill>
              </a:rPr>
              <a:t>Что помогло первобытным людям выжить морозными зимами.</a:t>
            </a:r>
          </a:p>
        </p:txBody>
      </p:sp>
      <p:pic>
        <p:nvPicPr>
          <p:cNvPr id="5132" name="Picture 12" descr="CAVEMAN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5638" y="4013200"/>
            <a:ext cx="195262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u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2850" y="3498850"/>
            <a:ext cx="15811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BIG_Cat1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4575" y="2397125"/>
            <a:ext cx="152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i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8300" y="4660900"/>
            <a:ext cx="9302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 descr="Bears2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0613" y="1849438"/>
            <a:ext cx="10810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i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3438" y="5068888"/>
            <a:ext cx="930275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i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6363" y="5116513"/>
            <a:ext cx="93186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/>
        </p:nvSpPr>
        <p:spPr bwMode="auto">
          <a:xfrm>
            <a:off x="309563" y="673100"/>
            <a:ext cx="3455987" cy="5535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effectLst/>
              </a:rPr>
              <a:t>ОГОНЬ.</a:t>
            </a:r>
            <a:r>
              <a:rPr lang="ru-RU" sz="2400" b="1" dirty="0">
                <a:solidFill>
                  <a:srgbClr val="FFCC00"/>
                </a:solidFill>
              </a:rPr>
              <a:t> </a:t>
            </a:r>
            <a:endParaRPr lang="ru-RU" sz="2400" b="1" dirty="0" smtClean="0">
              <a:solidFill>
                <a:srgbClr val="FFCC0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2400" b="1" dirty="0">
              <a:solidFill>
                <a:srgbClr val="FFCC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Первоначально </a:t>
            </a:r>
            <a:r>
              <a:rPr lang="ru-RU" sz="2000" dirty="0">
                <a:solidFill>
                  <a:schemeClr val="bg1"/>
                </a:solidFill>
                <a:effectLst/>
              </a:rPr>
              <a:t>люди брали огонь от загоревшихся после попадания молнии деревьев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bg1"/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endParaRPr lang="ru-RU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500570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Утрата огня считалась огромным несчастьем.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/>
        </p:nvSpPr>
        <p:spPr bwMode="auto">
          <a:xfrm>
            <a:off x="250825" y="352425"/>
            <a:ext cx="3241675" cy="617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 dirty="0">
                <a:solidFill>
                  <a:schemeClr val="bg1"/>
                </a:solidFill>
              </a:rPr>
              <a:t>До середины 20-го века многие племена использовали древнейший способ получения огня – трение 2- </a:t>
            </a:r>
            <a:r>
              <a:rPr lang="ru-RU" sz="2000" dirty="0" err="1">
                <a:solidFill>
                  <a:schemeClr val="bg1"/>
                </a:solidFill>
              </a:rPr>
              <a:t>х</a:t>
            </a:r>
            <a:r>
              <a:rPr lang="ru-RU" sz="2000" dirty="0">
                <a:solidFill>
                  <a:schemeClr val="bg1"/>
                </a:solidFill>
              </a:rPr>
              <a:t> палочек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0588" y="347663"/>
            <a:ext cx="4151312" cy="59928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28588" y="404813"/>
            <a:ext cx="3887787" cy="6264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</a:rPr>
              <a:t>Применение огня изменило жизнь людей.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</a:rPr>
              <a:t>Самым важным следствием стало употребление вареной и жареной пищи. 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</a:rPr>
              <a:t>Это привело к резкому скачку в умственном развитии человека.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</a:rPr>
              <a:t>За короткий срок после овладения огнем древний человек  приобрел современный облик.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505200"/>
            <a:ext cx="4864100" cy="2968625"/>
          </a:xfrm>
          <a:prstGeom prst="rect">
            <a:avLst/>
          </a:prstGeom>
          <a:noFill/>
        </p:spPr>
      </p:pic>
      <p:pic>
        <p:nvPicPr>
          <p:cNvPr id="6" name="Picture 17" descr="cave1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5650" y="901700"/>
            <a:ext cx="1573213" cy="1884363"/>
          </a:xfrm>
          <a:prstGeom prst="rect">
            <a:avLst/>
          </a:prstGeom>
          <a:noFill/>
        </p:spPr>
      </p:pic>
      <p:pic>
        <p:nvPicPr>
          <p:cNvPr id="7" name="Picture 10" descr="i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3113" y="2011363"/>
            <a:ext cx="1087437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А. Чупров Л.А презентации\А. наглядность\Анимации животных\Wolf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4925" y="166688"/>
            <a:ext cx="11334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28662" y="0"/>
            <a:ext cx="7215238" cy="3000372"/>
          </a:xfrm>
          <a:prstGeom prst="rect">
            <a:avLst/>
          </a:prstGeom>
          <a:solidFill>
            <a:srgbClr val="FFFF99">
              <a:alpha val="4588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Приблизительно 40 </a:t>
            </a:r>
          </a:p>
          <a:p>
            <a:pPr algn="ctr"/>
            <a:r>
              <a:rPr lang="ru-RU" sz="2800" b="1" dirty="0"/>
              <a:t>тысяч лет назад человек </a:t>
            </a:r>
          </a:p>
          <a:p>
            <a:pPr algn="ctr"/>
            <a:r>
              <a:rPr lang="ru-RU" sz="2800" b="1" dirty="0"/>
              <a:t>стал таким же, как люди </a:t>
            </a:r>
          </a:p>
          <a:p>
            <a:pPr algn="ctr"/>
            <a:r>
              <a:rPr lang="ru-RU" sz="2800" b="1" dirty="0"/>
              <a:t>нашего времени. </a:t>
            </a:r>
          </a:p>
          <a:p>
            <a:pPr algn="ctr"/>
            <a:r>
              <a:rPr lang="ru-RU" sz="2800" b="1" dirty="0"/>
              <a:t>Ученые </a:t>
            </a:r>
          </a:p>
          <a:p>
            <a:pPr algn="ctr"/>
            <a:r>
              <a:rPr lang="ru-RU" sz="2800" b="1" dirty="0"/>
              <a:t>называют его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«человеком разумным».</a:t>
            </a:r>
          </a:p>
        </p:txBody>
      </p:sp>
      <p:pic>
        <p:nvPicPr>
          <p:cNvPr id="31746" name="Picture 2" descr="https://encrypted-tbn2.gstatic.com/images?q=tbn:ANd9GcT7io83uUWyYVEyBkaQu7jnhb5niGyEKOd_tFVCW_5mr9xUYPt6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00438"/>
            <a:ext cx="3714776" cy="3208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496</Words>
  <Application>Microsoft Office PowerPoint</Application>
  <PresentationFormat>Экран (4:3)</PresentationFormat>
  <Paragraphs>60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ПЕРВОБЫТНЫЕ СОБИРАТЕЛИ И ОХОТНИКИ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User</cp:lastModifiedBy>
  <cp:revision>124</cp:revision>
  <dcterms:created xsi:type="dcterms:W3CDTF">2009-06-06T16:02:57Z</dcterms:created>
  <dcterms:modified xsi:type="dcterms:W3CDTF">2014-12-07T18:19:27Z</dcterms:modified>
</cp:coreProperties>
</file>