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2" r:id="rId3"/>
    <p:sldId id="266" r:id="rId4"/>
    <p:sldId id="267" r:id="rId5"/>
    <p:sldId id="284" r:id="rId6"/>
    <p:sldId id="268" r:id="rId7"/>
    <p:sldId id="269" r:id="rId8"/>
    <p:sldId id="275" r:id="rId9"/>
    <p:sldId id="270" r:id="rId10"/>
    <p:sldId id="281" r:id="rId11"/>
    <p:sldId id="276" r:id="rId12"/>
    <p:sldId id="261" r:id="rId13"/>
    <p:sldId id="282" r:id="rId14"/>
    <p:sldId id="288" r:id="rId15"/>
    <p:sldId id="285" r:id="rId16"/>
    <p:sldId id="286" r:id="rId17"/>
    <p:sldId id="287" r:id="rId18"/>
    <p:sldId id="264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595" autoAdjust="0"/>
  </p:normalViewPr>
  <p:slideViewPr>
    <p:cSldViewPr>
      <p:cViewPr>
        <p:scale>
          <a:sx n="100" d="100"/>
          <a:sy n="100" d="100"/>
        </p:scale>
        <p:origin x="-51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Введение декартовых координат в пространстве. Расстояние между точками. Координаты середины отрезка. 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 </a:t>
            </a:r>
          </a:p>
          <a:p>
            <a:r>
              <a:rPr lang="ru-RU" smtClean="0"/>
              <a:t>учитель </a:t>
            </a:r>
            <a:r>
              <a:rPr lang="ru-RU" dirty="0" smtClean="0"/>
              <a:t>ЛСОШ </a:t>
            </a:r>
            <a:r>
              <a:rPr lang="ru-RU" smtClean="0"/>
              <a:t>№2</a:t>
            </a:r>
          </a:p>
          <a:p>
            <a:r>
              <a:rPr lang="ru-RU" smtClean="0"/>
              <a:t> </a:t>
            </a:r>
            <a:r>
              <a:rPr lang="ru-RU" dirty="0" err="1" smtClean="0"/>
              <a:t>Бесшабашнова</a:t>
            </a:r>
            <a:r>
              <a:rPr lang="ru-RU" dirty="0" smtClean="0"/>
              <a:t> Л.ф.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7329488" cy="1152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i="1" dirty="0" smtClean="0"/>
              <a:t> Координата точки М на плоскости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4284663" y="2851150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692275" y="4508500"/>
            <a:ext cx="575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80063" y="2565400"/>
            <a:ext cx="481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М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4211638" y="29972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795963" y="29972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651500" y="4581525"/>
            <a:ext cx="595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М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867400" y="467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08400" y="281622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М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24300" y="2917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288213" y="45291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х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264025" y="25574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у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995738" y="45196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0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011863" y="27019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(х,у)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187450" y="1844675"/>
            <a:ext cx="7488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000" dirty="0">
              <a:solidFill>
                <a:srgbClr val="3333CC"/>
              </a:solidFill>
            </a:endParaRPr>
          </a:p>
          <a:p>
            <a:pPr eaLnBrk="1" hangingPunct="1"/>
            <a:endParaRPr lang="ru-RU" sz="2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 animBg="1"/>
      <p:bldP spid="11270" grpId="0" animBg="1"/>
      <p:bldP spid="11271" grpId="0"/>
      <p:bldP spid="11272" grpId="0" animBg="1"/>
      <p:bldP spid="11273" grpId="0" animBg="1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Координаты точки М в пространстве</a:t>
            </a:r>
            <a:endParaRPr lang="ru-RU" i="1" dirty="0"/>
          </a:p>
        </p:txBody>
      </p:sp>
      <p:pic>
        <p:nvPicPr>
          <p:cNvPr id="2662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556792"/>
            <a:ext cx="41044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 (Х;У;</a:t>
            </a:r>
            <a:r>
              <a:rPr lang="en-US" dirty="0" smtClean="0"/>
              <a:t>Z)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Таблица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9"/>
          <a:ext cx="7776863" cy="5616624"/>
        </p:xfrm>
        <a:graphic>
          <a:graphicData uri="http://schemas.openxmlformats.org/drawingml/2006/table">
            <a:tbl>
              <a:tblPr/>
              <a:tblGrid>
                <a:gridCol w="3820212"/>
                <a:gridCol w="3956651"/>
              </a:tblGrid>
              <a:tr h="249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На плоскости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В пространстве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Определение</a:t>
                      </a:r>
                      <a:r>
                        <a:rPr lang="ru-RU" sz="1100" u="sng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100" i="1" u="sng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Системой координат называется совокупность   двух   пересекающихся координатных осей, точки, в которой эти оси пересекаются, – начала координат – и единичных отрезков на каждой из осей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Определение</a:t>
                      </a:r>
                      <a:r>
                        <a:rPr lang="ru-RU" sz="900" u="sng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Системой координат называется совокупность   трех   координатных осей, точки, в которой эти оси пересекаются, – начала координат – и единичных отрезков на каждой из осей</a:t>
                      </a:r>
                      <a:endParaRPr lang="ru-RU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2 оси,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ОУ- ось ординат,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ОХ- ось абсцисс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3 оси,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ОХ - ось абсцисс,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ОУ – ось ординат,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ОZ - ось аппликат.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 ОХ перпендикулярна 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 ОХ перпендикулярна ОУ,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ОХ перпендикулярна ОZ 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ОУ перпендикулярна ОZ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Arial"/>
                        </a:rPr>
                        <a:t> (О;О)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  (О;О;О)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Arial"/>
                        </a:rPr>
                        <a:t>Направление, единичный отрезок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Направление, единичный отрезок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Расстояние между точками.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Расстояние между точками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 Координаты середины отрезка.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 Координаты середины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Arial"/>
                        </a:rPr>
                        <a:t>отрезка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Рисунок 13" descr="C:\Users\User\Desktop\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5589240"/>
            <a:ext cx="30963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User\Desktop\img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661248"/>
            <a:ext cx="295232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Desktop\gif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653136"/>
            <a:ext cx="223224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ит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653136"/>
            <a:ext cx="309562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Коордиаты</a:t>
            </a:r>
            <a:r>
              <a:rPr lang="ru-RU" dirty="0" smtClean="0"/>
              <a:t> точки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344816" cy="52565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4" name="Picture 4" descr="sport00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7"/>
            <a:ext cx="2880320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25343"/>
            <a:ext cx="2167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40704"/>
            <a:ext cx="216726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2492896"/>
            <a:ext cx="3078088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Все ребята дружно встали.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И на месте зашагали.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На носочках потянулись.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А теперь назад прогнулись.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Как пружинки, мы присели.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И тихонько разом сели.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Построить точки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А(9;5;10), В(4;-3;6), С (9;0;0), </a:t>
            </a:r>
            <a:r>
              <a:rPr lang="en-US" dirty="0" smtClean="0"/>
              <a:t>D</a:t>
            </a:r>
            <a:r>
              <a:rPr lang="ru-RU" dirty="0" smtClean="0"/>
              <a:t>(0;0;4), Е(0;8;0),К(-2;4;6)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№2</a:t>
            </a:r>
          </a:p>
          <a:p>
            <a:r>
              <a:rPr lang="ru-RU" dirty="0" smtClean="0"/>
              <a:t>№5</a:t>
            </a:r>
          </a:p>
          <a:p>
            <a:r>
              <a:rPr lang="ru-RU" dirty="0" smtClean="0"/>
              <a:t>№9</a:t>
            </a:r>
          </a:p>
          <a:p>
            <a:r>
              <a:rPr lang="ru-RU" dirty="0" smtClean="0"/>
              <a:t>№6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Итог урока</a:t>
            </a:r>
            <a:endParaRPr lang="ru-RU" dirty="0"/>
          </a:p>
        </p:txBody>
      </p:sp>
      <p:pic>
        <p:nvPicPr>
          <p:cNvPr id="1026" name="Picture 2" descr="C:\Users\User\Desktop\0016-016-Refleksi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Задание на дом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П.23-25</a:t>
            </a:r>
          </a:p>
          <a:p>
            <a:r>
              <a:rPr lang="ru-RU" dirty="0" smtClean="0"/>
              <a:t>№7,№10(1)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3511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8275" y="549275"/>
            <a:ext cx="6267450" cy="63357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791056"/>
            <a:ext cx="8229600" cy="2286016"/>
          </a:xfrm>
          <a:prstGeom prst="rect">
            <a:avLst/>
          </a:prstGeom>
        </p:spPr>
        <p:txBody>
          <a:bodyPr>
            <a:prstTxWarp prst="textInflateTop">
              <a:avLst/>
            </a:prstTxWarp>
            <a:normAutofit/>
          </a:bodyPr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ru-RU" sz="6600" kern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мыслю – следовательно, я существую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</a:t>
            </a: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 Декарт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2" descr="Картинка 1 из 16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352839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4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7239000" cy="33867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i="1" dirty="0" smtClean="0"/>
              <a:t>Рене Декарт родился в 1596 г. в городе </a:t>
            </a:r>
            <a:r>
              <a:rPr lang="ru-RU" i="1" dirty="0" err="1" smtClean="0"/>
              <a:t>Лаэ</a:t>
            </a:r>
            <a:r>
              <a:rPr lang="ru-RU" i="1" dirty="0" smtClean="0"/>
              <a:t> на юге Франции, в дворянской семье. Отец хотел сделать из Рене офицера. Для этого в 1613 г. он отправил Рене в Париж. Много лет пришлось Декарту пробыть в армии, участвовать в военных походах в Голландии, Германии, Венгрии, Чехии, Италии, в осаде крепости гугенотов </a:t>
            </a:r>
            <a:r>
              <a:rPr lang="ru-RU" i="1" dirty="0" err="1" smtClean="0"/>
              <a:t>Ла-Рошали</a:t>
            </a:r>
            <a:r>
              <a:rPr lang="ru-RU" i="1" dirty="0" smtClean="0"/>
              <a:t>. Но Рене интересовала философия, физика и математика. Вскоре по приезде в Париж он познакомился с учеником Виета, видным математиком того времени — </a:t>
            </a:r>
            <a:r>
              <a:rPr lang="ru-RU" i="1" dirty="0" err="1" smtClean="0"/>
              <a:t>Мерсеном</a:t>
            </a:r>
            <a:r>
              <a:rPr lang="ru-RU" i="1" dirty="0" smtClean="0"/>
              <a:t>, а затем и с другими математиками Франции. Будучи в армии, Декарт все свое свободное время отдавал занятиям математикой. Он изучил алгебру немецких, математику французских и греческих ученых.</a:t>
            </a:r>
            <a:endParaRPr lang="ru-RU" dirty="0"/>
          </a:p>
        </p:txBody>
      </p:sp>
      <p:pic>
        <p:nvPicPr>
          <p:cNvPr id="19457" name="Picture 1" descr="C:\Users\Us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2657"/>
            <a:ext cx="2592288" cy="201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28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i="1" dirty="0" smtClean="0"/>
              <a:t>После взятия </a:t>
            </a:r>
            <a:r>
              <a:rPr lang="ru-RU" i="1" dirty="0" err="1" smtClean="0"/>
              <a:t>Ла-Рошали</a:t>
            </a:r>
            <a:r>
              <a:rPr lang="ru-RU" i="1" dirty="0" smtClean="0"/>
              <a:t> в 1628 г. Декарт уходит из армии. Он ведет уединенный образ жизни с тем, чтобы реализовать намеченные обширные планы научных работ.</a:t>
            </a:r>
            <a:endParaRPr lang="ru-RU" dirty="0" smtClean="0"/>
          </a:p>
          <a:p>
            <a:r>
              <a:rPr lang="ru-RU" i="1" dirty="0" smtClean="0"/>
              <a:t>Декарт был крупнейшим философом и математиком своего времени. Самым известным трудом Декарта является его “Геометрия”. Декарт ввел систему координат, которой пользуются все и в настоящее время. Он установил соответствие между числами и отрезками прямой и таким образом ввел алгебраический метод в геометрию. Эти открытия Декарта дали огромный толчок развитию как геометрии, так и другим разделам математики, оптики. Появилась возможность изображать зависимость величин графически на координатной плоскости, числа - отрезками и выполнять арифметические действия над отрезками и другими геометрическими величинами, а также различными функциями. Это был совершенно новый метод, отличавшийся красотой, изяществом и простотой.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7650" name="Picture 2" descr="C:\Users\User\Desktop\им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260649"/>
            <a:ext cx="1872207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i="1" dirty="0" smtClean="0"/>
              <a:t>Тема урока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2736"/>
            <a:ext cx="792088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Введение декартовых координат в пространстве. Расстояние между точками. Координаты середины отрезка.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pic>
        <p:nvPicPr>
          <p:cNvPr id="29698" name="Picture 2" descr="C:\Users\User\Desktop\823377328112475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43" y="2636912"/>
            <a:ext cx="6683113" cy="381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Система координат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i="1" dirty="0" smtClean="0"/>
              <a:t>Системой координат называется совокупность одной, двух, трех или более пересекающихся координатных осей, точки, в которой эти оси пересекаются, – начала координат – и единичных отрезков на каждой из осей. Каждая точка в системе координат определяется упорядоченным набором нескольких чисел – координат. В конкретной невырожденной координатной системе каждой точке соответствует один и только один набор координат.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Декартова система координат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i="1" dirty="0" smtClean="0"/>
              <a:t>Если в качестве координатных осей берутся прямые, перпендикулярные друг другу, то система координат называется прямоугольной (или ортогональной). Прямоугольная система координат, в которой единицы измерения по всем осям равны друг другу, называется ортонормированной (декартовой) системой координат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Система координат на плоскости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mathematics.ru/courses/function/content/grapher/screensh/010201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9290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координат в пространстве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24578" name="Рисунок 1" descr="C:\Users\User\Desktop\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568863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525</TotalTime>
  <Words>682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Введение декартовых координат в пространстве. Расстояние между точками. Координаты середины отрезка. </vt:lpstr>
      <vt:lpstr>Я мыслю – следовательно, я существую.                        Рене Декарт </vt:lpstr>
      <vt:lpstr>Слайд 3</vt:lpstr>
      <vt:lpstr>Слайд 4</vt:lpstr>
      <vt:lpstr>Тема урока</vt:lpstr>
      <vt:lpstr>Система координат</vt:lpstr>
      <vt:lpstr>Декартова система координат</vt:lpstr>
      <vt:lpstr>Система координат на плоскости</vt:lpstr>
      <vt:lpstr>Система координат в пространстве</vt:lpstr>
      <vt:lpstr> Координата точки М на плоскости</vt:lpstr>
      <vt:lpstr>Координаты точки М в пространстве</vt:lpstr>
      <vt:lpstr>Таблица </vt:lpstr>
      <vt:lpstr>Коордиаты точки</vt:lpstr>
      <vt:lpstr>Физкультминутка</vt:lpstr>
      <vt:lpstr>Построить точки</vt:lpstr>
      <vt:lpstr>Решение задач</vt:lpstr>
      <vt:lpstr>        Итог урока</vt:lpstr>
      <vt:lpstr>Задание на дом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Х</cp:lastModifiedBy>
  <cp:revision>47</cp:revision>
  <dcterms:created xsi:type="dcterms:W3CDTF">2015-01-08T15:01:05Z</dcterms:created>
  <dcterms:modified xsi:type="dcterms:W3CDTF">2015-01-12T11:04:43Z</dcterms:modified>
</cp:coreProperties>
</file>