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9" r:id="rId3"/>
    <p:sldId id="260" r:id="rId4"/>
    <p:sldId id="270" r:id="rId5"/>
    <p:sldId id="257" r:id="rId6"/>
    <p:sldId id="258" r:id="rId7"/>
    <p:sldId id="261" r:id="rId8"/>
    <p:sldId id="271" r:id="rId9"/>
    <p:sldId id="267" r:id="rId10"/>
    <p:sldId id="268" r:id="rId11"/>
    <p:sldId id="269" r:id="rId12"/>
    <p:sldId id="263" r:id="rId13"/>
    <p:sldId id="272" r:id="rId14"/>
    <p:sldId id="273" r:id="rId15"/>
    <p:sldId id="265" r:id="rId16"/>
    <p:sldId id="264" r:id="rId17"/>
    <p:sldId id="274" r:id="rId18"/>
    <p:sldId id="275" r:id="rId19"/>
    <p:sldId id="276"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8608" autoAdjust="0"/>
  </p:normalViewPr>
  <p:slideViewPr>
    <p:cSldViewPr>
      <p:cViewPr>
        <p:scale>
          <a:sx n="72" d="100"/>
          <a:sy n="72" d="100"/>
        </p:scale>
        <p:origin x="-1914" y="-300"/>
      </p:cViewPr>
      <p:guideLst>
        <p:guide orient="horz" pos="2160"/>
        <p:guide pos="2880"/>
      </p:guideLst>
    </p:cSldViewPr>
  </p:slideViewPr>
  <p:notesTextViewPr>
    <p:cViewPr>
      <p:scale>
        <a:sx n="100" d="100"/>
        <a:sy n="100" d="100"/>
      </p:scale>
      <p:origin x="0" y="0"/>
    </p:cViewPr>
  </p:notesTextViewPr>
  <p:notesViewPr>
    <p:cSldViewPr>
      <p:cViewPr varScale="1">
        <p:scale>
          <a:sx n="35" d="100"/>
          <a:sy n="35" d="100"/>
        </p:scale>
        <p:origin x="-222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1F0B7-245F-4B25-8B94-AF6E1DC192B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EC10F048-EAC8-4639-97B3-4583879CD0DC}">
      <dgm:prSet phldrT="[Текст]" phldr="1"/>
      <dgm:spPr/>
      <dgm:t>
        <a:bodyPr/>
        <a:lstStyle/>
        <a:p>
          <a:endParaRPr lang="ru-RU" dirty="0"/>
        </a:p>
      </dgm:t>
    </dgm:pt>
    <dgm:pt modelId="{5572DA4C-0DDD-4B1F-B2E9-CC3DDBD3C745}" type="parTrans" cxnId="{84C993C3-E322-438B-BD65-E5A4D569B42D}">
      <dgm:prSet/>
      <dgm:spPr/>
      <dgm:t>
        <a:bodyPr/>
        <a:lstStyle/>
        <a:p>
          <a:endParaRPr lang="ru-RU"/>
        </a:p>
      </dgm:t>
    </dgm:pt>
    <dgm:pt modelId="{C66CA7F2-E5C7-47F2-893C-3E2C697344DA}" type="sibTrans" cxnId="{84C993C3-E322-438B-BD65-E5A4D569B42D}">
      <dgm:prSet/>
      <dgm:spPr/>
      <dgm:t>
        <a:bodyPr/>
        <a:lstStyle/>
        <a:p>
          <a:endParaRPr lang="ru-RU"/>
        </a:p>
      </dgm:t>
    </dgm:pt>
    <dgm:pt modelId="{1FF7E783-98AE-4392-815D-4165E343FBFE}">
      <dgm:prSet phldrT="[Текст]"/>
      <dgm:spPr/>
      <dgm:t>
        <a:bodyPr/>
        <a:lstStyle/>
        <a:p>
          <a:r>
            <a:rPr lang="en-US" dirty="0" smtClean="0"/>
            <a:t>Thank your pen-friend for his/her last  letter</a:t>
          </a:r>
          <a:endParaRPr lang="ru-RU" dirty="0"/>
        </a:p>
      </dgm:t>
    </dgm:pt>
    <dgm:pt modelId="{F09E8607-C5EA-40BF-B68D-C389FFCC777D}" type="parTrans" cxnId="{33C350F4-37E7-4BE1-AA1C-56374534D96E}">
      <dgm:prSet/>
      <dgm:spPr/>
      <dgm:t>
        <a:bodyPr/>
        <a:lstStyle/>
        <a:p>
          <a:endParaRPr lang="ru-RU"/>
        </a:p>
      </dgm:t>
    </dgm:pt>
    <dgm:pt modelId="{1D66F46B-0E9D-4D3E-AE86-03EA6008458F}" type="sibTrans" cxnId="{33C350F4-37E7-4BE1-AA1C-56374534D96E}">
      <dgm:prSet/>
      <dgm:spPr/>
      <dgm:t>
        <a:bodyPr/>
        <a:lstStyle/>
        <a:p>
          <a:endParaRPr lang="ru-RU"/>
        </a:p>
      </dgm:t>
    </dgm:pt>
    <dgm:pt modelId="{AB96A597-5D88-4ABC-8835-45EB18752973}">
      <dgm:prSet phldrT="[Текст]"/>
      <dgm:spPr/>
      <dgm:t>
        <a:bodyPr/>
        <a:lstStyle/>
        <a:p>
          <a:r>
            <a:rPr lang="en-US" dirty="0" smtClean="0"/>
            <a:t>Beg his\her pardon</a:t>
          </a:r>
          <a:endParaRPr lang="ru-RU" dirty="0"/>
        </a:p>
      </dgm:t>
    </dgm:pt>
    <dgm:pt modelId="{F1FFF8B7-A891-451E-9EBD-6F76EAB68893}" type="parTrans" cxnId="{6C00BC9F-92D4-4166-A899-84329B147128}">
      <dgm:prSet/>
      <dgm:spPr/>
      <dgm:t>
        <a:bodyPr/>
        <a:lstStyle/>
        <a:p>
          <a:endParaRPr lang="ru-RU"/>
        </a:p>
      </dgm:t>
    </dgm:pt>
    <dgm:pt modelId="{B486A6ED-D5CC-4338-9C4B-0933E182C2A9}" type="sibTrans" cxnId="{6C00BC9F-92D4-4166-A899-84329B147128}">
      <dgm:prSet/>
      <dgm:spPr/>
      <dgm:t>
        <a:bodyPr/>
        <a:lstStyle/>
        <a:p>
          <a:endParaRPr lang="ru-RU"/>
        </a:p>
      </dgm:t>
    </dgm:pt>
    <dgm:pt modelId="{DD51650C-BA9A-48C1-BBAD-D7B40C92DA45}">
      <dgm:prSet phldrT="[Текст]" phldr="1"/>
      <dgm:spPr/>
      <dgm:t>
        <a:bodyPr/>
        <a:lstStyle/>
        <a:p>
          <a:endParaRPr lang="ru-RU" dirty="0"/>
        </a:p>
      </dgm:t>
    </dgm:pt>
    <dgm:pt modelId="{9B71601E-E417-4A09-878D-DE761E344832}" type="parTrans" cxnId="{BB3ADF72-F694-4C40-9644-FAF1173CDECB}">
      <dgm:prSet/>
      <dgm:spPr/>
      <dgm:t>
        <a:bodyPr/>
        <a:lstStyle/>
        <a:p>
          <a:endParaRPr lang="ru-RU"/>
        </a:p>
      </dgm:t>
    </dgm:pt>
    <dgm:pt modelId="{4D34160A-426E-4043-9163-06443920B1F1}" type="sibTrans" cxnId="{BB3ADF72-F694-4C40-9644-FAF1173CDECB}">
      <dgm:prSet/>
      <dgm:spPr/>
      <dgm:t>
        <a:bodyPr/>
        <a:lstStyle/>
        <a:p>
          <a:endParaRPr lang="ru-RU"/>
        </a:p>
      </dgm:t>
    </dgm:pt>
    <dgm:pt modelId="{3E044F67-08FE-4CA3-848F-5FA08D307252}">
      <dgm:prSet phldrT="[Текст]"/>
      <dgm:spPr/>
      <dgm:t>
        <a:bodyPr/>
        <a:lstStyle/>
        <a:p>
          <a:r>
            <a:rPr lang="en-US" dirty="0" smtClean="0"/>
            <a:t>Mention the facts from his/her letter</a:t>
          </a:r>
          <a:endParaRPr lang="ru-RU" dirty="0"/>
        </a:p>
      </dgm:t>
    </dgm:pt>
    <dgm:pt modelId="{75E942A4-6C84-4A59-85E8-0494B46C55B3}" type="parTrans" cxnId="{072D31EB-423E-4E39-A3E0-56CA8D34E7E4}">
      <dgm:prSet/>
      <dgm:spPr/>
      <dgm:t>
        <a:bodyPr/>
        <a:lstStyle/>
        <a:p>
          <a:endParaRPr lang="ru-RU"/>
        </a:p>
      </dgm:t>
    </dgm:pt>
    <dgm:pt modelId="{AC12211D-ED3C-4D39-A418-1D4AB78FDC23}" type="sibTrans" cxnId="{072D31EB-423E-4E39-A3E0-56CA8D34E7E4}">
      <dgm:prSet/>
      <dgm:spPr/>
      <dgm:t>
        <a:bodyPr/>
        <a:lstStyle/>
        <a:p>
          <a:endParaRPr lang="ru-RU"/>
        </a:p>
      </dgm:t>
    </dgm:pt>
    <dgm:pt modelId="{4088216B-1C46-44D3-B486-6E3EAC5F82F7}">
      <dgm:prSet phldrT="[Текст]" phldr="1"/>
      <dgm:spPr/>
      <dgm:t>
        <a:bodyPr/>
        <a:lstStyle/>
        <a:p>
          <a:endParaRPr lang="ru-RU" dirty="0"/>
        </a:p>
      </dgm:t>
    </dgm:pt>
    <dgm:pt modelId="{BA2CBFCC-083B-41A9-A5E9-F83924CD948D}" type="sibTrans" cxnId="{1718F4E8-ADE9-48E0-9A46-DA03E9370ADD}">
      <dgm:prSet/>
      <dgm:spPr/>
      <dgm:t>
        <a:bodyPr/>
        <a:lstStyle/>
        <a:p>
          <a:endParaRPr lang="ru-RU"/>
        </a:p>
      </dgm:t>
    </dgm:pt>
    <dgm:pt modelId="{A1C16EEE-0AEE-4E7C-AFFD-0757516B59A9}" type="parTrans" cxnId="{1718F4E8-ADE9-48E0-9A46-DA03E9370ADD}">
      <dgm:prSet/>
      <dgm:spPr/>
      <dgm:t>
        <a:bodyPr/>
        <a:lstStyle/>
        <a:p>
          <a:endParaRPr lang="ru-RU"/>
        </a:p>
      </dgm:t>
    </dgm:pt>
    <dgm:pt modelId="{9EE98CE5-864F-4F83-9C83-74A0037A8E15}" type="pres">
      <dgm:prSet presAssocID="{B181F0B7-245F-4B25-8B94-AF6E1DC192B4}" presName="linearFlow" presStyleCnt="0">
        <dgm:presLayoutVars>
          <dgm:dir/>
          <dgm:animLvl val="lvl"/>
          <dgm:resizeHandles val="exact"/>
        </dgm:presLayoutVars>
      </dgm:prSet>
      <dgm:spPr/>
      <dgm:t>
        <a:bodyPr/>
        <a:lstStyle/>
        <a:p>
          <a:endParaRPr lang="ru-RU"/>
        </a:p>
      </dgm:t>
    </dgm:pt>
    <dgm:pt modelId="{58D7ECA9-675F-4F1E-8812-C771EEC6F114}" type="pres">
      <dgm:prSet presAssocID="{EC10F048-EAC8-4639-97B3-4583879CD0DC}" presName="composite" presStyleCnt="0"/>
      <dgm:spPr/>
    </dgm:pt>
    <dgm:pt modelId="{4F272BA0-EA83-486A-89DC-C1590DAD1C08}" type="pres">
      <dgm:prSet presAssocID="{EC10F048-EAC8-4639-97B3-4583879CD0DC}" presName="parentText" presStyleLbl="alignNode1" presStyleIdx="0" presStyleCnt="3">
        <dgm:presLayoutVars>
          <dgm:chMax val="1"/>
          <dgm:bulletEnabled val="1"/>
        </dgm:presLayoutVars>
      </dgm:prSet>
      <dgm:spPr/>
      <dgm:t>
        <a:bodyPr/>
        <a:lstStyle/>
        <a:p>
          <a:endParaRPr lang="ru-RU"/>
        </a:p>
      </dgm:t>
    </dgm:pt>
    <dgm:pt modelId="{812E4DB6-4766-4B3A-82D8-737DCF01A56F}" type="pres">
      <dgm:prSet presAssocID="{EC10F048-EAC8-4639-97B3-4583879CD0DC}" presName="descendantText" presStyleLbl="alignAcc1" presStyleIdx="0" presStyleCnt="3">
        <dgm:presLayoutVars>
          <dgm:bulletEnabled val="1"/>
        </dgm:presLayoutVars>
      </dgm:prSet>
      <dgm:spPr/>
      <dgm:t>
        <a:bodyPr/>
        <a:lstStyle/>
        <a:p>
          <a:endParaRPr lang="ru-RU"/>
        </a:p>
      </dgm:t>
    </dgm:pt>
    <dgm:pt modelId="{E6D94EDC-F1A0-47E0-8560-A5C41F2047BD}" type="pres">
      <dgm:prSet presAssocID="{C66CA7F2-E5C7-47F2-893C-3E2C697344DA}" presName="sp" presStyleCnt="0"/>
      <dgm:spPr/>
    </dgm:pt>
    <dgm:pt modelId="{B8194B1E-373F-4F52-97C4-2970A555F6E6}" type="pres">
      <dgm:prSet presAssocID="{4088216B-1C46-44D3-B486-6E3EAC5F82F7}" presName="composite" presStyleCnt="0"/>
      <dgm:spPr/>
    </dgm:pt>
    <dgm:pt modelId="{EB014E6A-57F1-49AA-BF6E-054735C2057D}" type="pres">
      <dgm:prSet presAssocID="{4088216B-1C46-44D3-B486-6E3EAC5F82F7}" presName="parentText" presStyleLbl="alignNode1" presStyleIdx="1" presStyleCnt="3">
        <dgm:presLayoutVars>
          <dgm:chMax val="1"/>
          <dgm:bulletEnabled val="1"/>
        </dgm:presLayoutVars>
      </dgm:prSet>
      <dgm:spPr/>
      <dgm:t>
        <a:bodyPr/>
        <a:lstStyle/>
        <a:p>
          <a:endParaRPr lang="ru-RU"/>
        </a:p>
      </dgm:t>
    </dgm:pt>
    <dgm:pt modelId="{02948655-D582-4F68-93EB-C30F2F3A6A66}" type="pres">
      <dgm:prSet presAssocID="{4088216B-1C46-44D3-B486-6E3EAC5F82F7}" presName="descendantText" presStyleLbl="alignAcc1" presStyleIdx="1" presStyleCnt="3">
        <dgm:presLayoutVars>
          <dgm:bulletEnabled val="1"/>
        </dgm:presLayoutVars>
      </dgm:prSet>
      <dgm:spPr/>
      <dgm:t>
        <a:bodyPr/>
        <a:lstStyle/>
        <a:p>
          <a:endParaRPr lang="ru-RU"/>
        </a:p>
      </dgm:t>
    </dgm:pt>
    <dgm:pt modelId="{FB3F6C04-2314-46C4-8A87-E468B109ABC5}" type="pres">
      <dgm:prSet presAssocID="{BA2CBFCC-083B-41A9-A5E9-F83924CD948D}" presName="sp" presStyleCnt="0"/>
      <dgm:spPr/>
    </dgm:pt>
    <dgm:pt modelId="{B13671C5-F843-4B31-A047-EDB76564E953}" type="pres">
      <dgm:prSet presAssocID="{DD51650C-BA9A-48C1-BBAD-D7B40C92DA45}" presName="composite" presStyleCnt="0"/>
      <dgm:spPr/>
    </dgm:pt>
    <dgm:pt modelId="{867EB257-7B83-4316-B490-15CB729795EB}" type="pres">
      <dgm:prSet presAssocID="{DD51650C-BA9A-48C1-BBAD-D7B40C92DA45}" presName="parentText" presStyleLbl="alignNode1" presStyleIdx="2" presStyleCnt="3">
        <dgm:presLayoutVars>
          <dgm:chMax val="1"/>
          <dgm:bulletEnabled val="1"/>
        </dgm:presLayoutVars>
      </dgm:prSet>
      <dgm:spPr/>
      <dgm:t>
        <a:bodyPr/>
        <a:lstStyle/>
        <a:p>
          <a:endParaRPr lang="ru-RU"/>
        </a:p>
      </dgm:t>
    </dgm:pt>
    <dgm:pt modelId="{E0C2B1C4-D056-41EF-BE1E-3BE2C1DD9C2B}" type="pres">
      <dgm:prSet presAssocID="{DD51650C-BA9A-48C1-BBAD-D7B40C92DA45}" presName="descendantText" presStyleLbl="alignAcc1" presStyleIdx="2" presStyleCnt="3">
        <dgm:presLayoutVars>
          <dgm:bulletEnabled val="1"/>
        </dgm:presLayoutVars>
      </dgm:prSet>
      <dgm:spPr/>
      <dgm:t>
        <a:bodyPr/>
        <a:lstStyle/>
        <a:p>
          <a:endParaRPr lang="ru-RU"/>
        </a:p>
      </dgm:t>
    </dgm:pt>
  </dgm:ptLst>
  <dgm:cxnLst>
    <dgm:cxn modelId="{6C00BC9F-92D4-4166-A899-84329B147128}" srcId="{4088216B-1C46-44D3-B486-6E3EAC5F82F7}" destId="{AB96A597-5D88-4ABC-8835-45EB18752973}" srcOrd="0" destOrd="0" parTransId="{F1FFF8B7-A891-451E-9EBD-6F76EAB68893}" sibTransId="{B486A6ED-D5CC-4338-9C4B-0933E182C2A9}"/>
    <dgm:cxn modelId="{C261DC58-F5A0-4455-AF65-AF41A0CD42F5}" type="presOf" srcId="{AB96A597-5D88-4ABC-8835-45EB18752973}" destId="{02948655-D582-4F68-93EB-C30F2F3A6A66}" srcOrd="0" destOrd="0" presId="urn:microsoft.com/office/officeart/2005/8/layout/chevron2"/>
    <dgm:cxn modelId="{5E4ACEB9-C7C2-400E-B8C6-28B9A3D28A62}" type="presOf" srcId="{3E044F67-08FE-4CA3-848F-5FA08D307252}" destId="{E0C2B1C4-D056-41EF-BE1E-3BE2C1DD9C2B}" srcOrd="0" destOrd="0" presId="urn:microsoft.com/office/officeart/2005/8/layout/chevron2"/>
    <dgm:cxn modelId="{33C350F4-37E7-4BE1-AA1C-56374534D96E}" srcId="{EC10F048-EAC8-4639-97B3-4583879CD0DC}" destId="{1FF7E783-98AE-4392-815D-4165E343FBFE}" srcOrd="0" destOrd="0" parTransId="{F09E8607-C5EA-40BF-B68D-C389FFCC777D}" sibTransId="{1D66F46B-0E9D-4D3E-AE86-03EA6008458F}"/>
    <dgm:cxn modelId="{BB3ADF72-F694-4C40-9644-FAF1173CDECB}" srcId="{B181F0B7-245F-4B25-8B94-AF6E1DC192B4}" destId="{DD51650C-BA9A-48C1-BBAD-D7B40C92DA45}" srcOrd="2" destOrd="0" parTransId="{9B71601E-E417-4A09-878D-DE761E344832}" sibTransId="{4D34160A-426E-4043-9163-06443920B1F1}"/>
    <dgm:cxn modelId="{84C993C3-E322-438B-BD65-E5A4D569B42D}" srcId="{B181F0B7-245F-4B25-8B94-AF6E1DC192B4}" destId="{EC10F048-EAC8-4639-97B3-4583879CD0DC}" srcOrd="0" destOrd="0" parTransId="{5572DA4C-0DDD-4B1F-B2E9-CC3DDBD3C745}" sibTransId="{C66CA7F2-E5C7-47F2-893C-3E2C697344DA}"/>
    <dgm:cxn modelId="{1718F4E8-ADE9-48E0-9A46-DA03E9370ADD}" srcId="{B181F0B7-245F-4B25-8B94-AF6E1DC192B4}" destId="{4088216B-1C46-44D3-B486-6E3EAC5F82F7}" srcOrd="1" destOrd="0" parTransId="{A1C16EEE-0AEE-4E7C-AFFD-0757516B59A9}" sibTransId="{BA2CBFCC-083B-41A9-A5E9-F83924CD948D}"/>
    <dgm:cxn modelId="{072D31EB-423E-4E39-A3E0-56CA8D34E7E4}" srcId="{DD51650C-BA9A-48C1-BBAD-D7B40C92DA45}" destId="{3E044F67-08FE-4CA3-848F-5FA08D307252}" srcOrd="0" destOrd="0" parTransId="{75E942A4-6C84-4A59-85E8-0494B46C55B3}" sibTransId="{AC12211D-ED3C-4D39-A418-1D4AB78FDC23}"/>
    <dgm:cxn modelId="{F34B262C-D5BC-4DB3-B618-D4D6987AC660}" type="presOf" srcId="{DD51650C-BA9A-48C1-BBAD-D7B40C92DA45}" destId="{867EB257-7B83-4316-B490-15CB729795EB}" srcOrd="0" destOrd="0" presId="urn:microsoft.com/office/officeart/2005/8/layout/chevron2"/>
    <dgm:cxn modelId="{4859C919-D1D9-48E5-A3BB-B065DF1957DE}" type="presOf" srcId="{EC10F048-EAC8-4639-97B3-4583879CD0DC}" destId="{4F272BA0-EA83-486A-89DC-C1590DAD1C08}" srcOrd="0" destOrd="0" presId="urn:microsoft.com/office/officeart/2005/8/layout/chevron2"/>
    <dgm:cxn modelId="{882509C1-BB39-4EB5-9496-F3847BDD7F9A}" type="presOf" srcId="{4088216B-1C46-44D3-B486-6E3EAC5F82F7}" destId="{EB014E6A-57F1-49AA-BF6E-054735C2057D}" srcOrd="0" destOrd="0" presId="urn:microsoft.com/office/officeart/2005/8/layout/chevron2"/>
    <dgm:cxn modelId="{4530D7FC-206C-4366-A489-C25F4AECC147}" type="presOf" srcId="{1FF7E783-98AE-4392-815D-4165E343FBFE}" destId="{812E4DB6-4766-4B3A-82D8-737DCF01A56F}" srcOrd="0" destOrd="0" presId="urn:microsoft.com/office/officeart/2005/8/layout/chevron2"/>
    <dgm:cxn modelId="{E3770AC5-1290-427C-B296-82CFB513F60D}" type="presOf" srcId="{B181F0B7-245F-4B25-8B94-AF6E1DC192B4}" destId="{9EE98CE5-864F-4F83-9C83-74A0037A8E15}" srcOrd="0" destOrd="0" presId="urn:microsoft.com/office/officeart/2005/8/layout/chevron2"/>
    <dgm:cxn modelId="{12DF2FD3-7B63-41A0-935E-3D5D235AA21D}" type="presParOf" srcId="{9EE98CE5-864F-4F83-9C83-74A0037A8E15}" destId="{58D7ECA9-675F-4F1E-8812-C771EEC6F114}" srcOrd="0" destOrd="0" presId="urn:microsoft.com/office/officeart/2005/8/layout/chevron2"/>
    <dgm:cxn modelId="{DBFDEEBD-8FD5-4868-BCCE-5E7DC7E9B9F9}" type="presParOf" srcId="{58D7ECA9-675F-4F1E-8812-C771EEC6F114}" destId="{4F272BA0-EA83-486A-89DC-C1590DAD1C08}" srcOrd="0" destOrd="0" presId="urn:microsoft.com/office/officeart/2005/8/layout/chevron2"/>
    <dgm:cxn modelId="{A5E97499-B739-49BD-8363-5DA4F2202717}" type="presParOf" srcId="{58D7ECA9-675F-4F1E-8812-C771EEC6F114}" destId="{812E4DB6-4766-4B3A-82D8-737DCF01A56F}" srcOrd="1" destOrd="0" presId="urn:microsoft.com/office/officeart/2005/8/layout/chevron2"/>
    <dgm:cxn modelId="{C93E466F-C7FF-4E89-BE75-F6DB8F4258FE}" type="presParOf" srcId="{9EE98CE5-864F-4F83-9C83-74A0037A8E15}" destId="{E6D94EDC-F1A0-47E0-8560-A5C41F2047BD}" srcOrd="1" destOrd="0" presId="urn:microsoft.com/office/officeart/2005/8/layout/chevron2"/>
    <dgm:cxn modelId="{70648ED8-B1B8-4CB9-A8D4-8894908F642D}" type="presParOf" srcId="{9EE98CE5-864F-4F83-9C83-74A0037A8E15}" destId="{B8194B1E-373F-4F52-97C4-2970A555F6E6}" srcOrd="2" destOrd="0" presId="urn:microsoft.com/office/officeart/2005/8/layout/chevron2"/>
    <dgm:cxn modelId="{3133EBA0-5FAE-4055-A675-3FE8419E8DAE}" type="presParOf" srcId="{B8194B1E-373F-4F52-97C4-2970A555F6E6}" destId="{EB014E6A-57F1-49AA-BF6E-054735C2057D}" srcOrd="0" destOrd="0" presId="urn:microsoft.com/office/officeart/2005/8/layout/chevron2"/>
    <dgm:cxn modelId="{9A675D7E-31BC-4251-917D-FA5662EA85A0}" type="presParOf" srcId="{B8194B1E-373F-4F52-97C4-2970A555F6E6}" destId="{02948655-D582-4F68-93EB-C30F2F3A6A66}" srcOrd="1" destOrd="0" presId="urn:microsoft.com/office/officeart/2005/8/layout/chevron2"/>
    <dgm:cxn modelId="{193ED300-8A29-4DFB-BE7C-3DD80FAC0044}" type="presParOf" srcId="{9EE98CE5-864F-4F83-9C83-74A0037A8E15}" destId="{FB3F6C04-2314-46C4-8A87-E468B109ABC5}" srcOrd="3" destOrd="0" presId="urn:microsoft.com/office/officeart/2005/8/layout/chevron2"/>
    <dgm:cxn modelId="{9479FFDA-DBF9-4073-84DC-39D53A25B6F6}" type="presParOf" srcId="{9EE98CE5-864F-4F83-9C83-74A0037A8E15}" destId="{B13671C5-F843-4B31-A047-EDB76564E953}" srcOrd="4" destOrd="0" presId="urn:microsoft.com/office/officeart/2005/8/layout/chevron2"/>
    <dgm:cxn modelId="{2713CE0F-E8FB-4DD0-BB0A-EF3F2BF85B88}" type="presParOf" srcId="{B13671C5-F843-4B31-A047-EDB76564E953}" destId="{867EB257-7B83-4316-B490-15CB729795EB}" srcOrd="0" destOrd="0" presId="urn:microsoft.com/office/officeart/2005/8/layout/chevron2"/>
    <dgm:cxn modelId="{3505022E-2E8F-46A4-9ED9-D12164A7672F}" type="presParOf" srcId="{B13671C5-F843-4B31-A047-EDB76564E953}" destId="{E0C2B1C4-D056-41EF-BE1E-3BE2C1DD9C2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676F3C-D11B-40CF-81D7-A09AD6A04D2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7842302C-DE42-4B51-8B60-D85B1B91EF03}">
      <dgm:prSet phldrT="[Текст]" phldr="1"/>
      <dgm:spPr/>
      <dgm:t>
        <a:bodyPr/>
        <a:lstStyle/>
        <a:p>
          <a:endParaRPr lang="ru-RU" dirty="0"/>
        </a:p>
      </dgm:t>
    </dgm:pt>
    <dgm:pt modelId="{2B2D250C-D092-45AE-BB48-049615D7AB17}" type="parTrans" cxnId="{FADE8C71-D91F-48BF-8F79-7F6B0369B3A6}">
      <dgm:prSet/>
      <dgm:spPr/>
      <dgm:t>
        <a:bodyPr/>
        <a:lstStyle/>
        <a:p>
          <a:endParaRPr lang="ru-RU"/>
        </a:p>
      </dgm:t>
    </dgm:pt>
    <dgm:pt modelId="{74390E57-BEB0-4FAB-9F09-D3F8A315AA94}" type="sibTrans" cxnId="{FADE8C71-D91F-48BF-8F79-7F6B0369B3A6}">
      <dgm:prSet/>
      <dgm:spPr/>
      <dgm:t>
        <a:bodyPr/>
        <a:lstStyle/>
        <a:p>
          <a:endParaRPr lang="ru-RU"/>
        </a:p>
      </dgm:t>
    </dgm:pt>
    <dgm:pt modelId="{4FB99CE1-0515-4803-9D21-AFE1FAEED988}">
      <dgm:prSet phldrT="[Текст]" custT="1"/>
      <dgm:spPr/>
      <dgm:t>
        <a:bodyPr/>
        <a:lstStyle/>
        <a:p>
          <a:r>
            <a:rPr lang="en-US" sz="3200" dirty="0" smtClean="0"/>
            <a:t>Answer the questions of your pen-friend</a:t>
          </a:r>
          <a:endParaRPr lang="ru-RU" sz="3200" dirty="0"/>
        </a:p>
      </dgm:t>
    </dgm:pt>
    <dgm:pt modelId="{9AF964AC-98B7-47BE-91EC-E0BF8ED671B6}" type="parTrans" cxnId="{3A5218A2-9EFB-46B0-9E19-077D31C30145}">
      <dgm:prSet/>
      <dgm:spPr/>
      <dgm:t>
        <a:bodyPr/>
        <a:lstStyle/>
        <a:p>
          <a:endParaRPr lang="ru-RU"/>
        </a:p>
      </dgm:t>
    </dgm:pt>
    <dgm:pt modelId="{83226B52-A450-4439-8749-A2A26BCD10E1}" type="sibTrans" cxnId="{3A5218A2-9EFB-46B0-9E19-077D31C30145}">
      <dgm:prSet/>
      <dgm:spPr/>
      <dgm:t>
        <a:bodyPr/>
        <a:lstStyle/>
        <a:p>
          <a:endParaRPr lang="ru-RU"/>
        </a:p>
      </dgm:t>
    </dgm:pt>
    <dgm:pt modelId="{7559F448-01A7-47A6-8946-A98CCC7A571A}">
      <dgm:prSet phldrT="[Текст]" phldr="1"/>
      <dgm:spPr/>
      <dgm:t>
        <a:bodyPr/>
        <a:lstStyle/>
        <a:p>
          <a:endParaRPr lang="ru-RU" dirty="0"/>
        </a:p>
      </dgm:t>
    </dgm:pt>
    <dgm:pt modelId="{DA341331-4250-4A42-8B18-9EAFB0C2E2D4}" type="parTrans" cxnId="{D512E3E6-4BA2-4807-9E25-A5B248F5361D}">
      <dgm:prSet/>
      <dgm:spPr/>
      <dgm:t>
        <a:bodyPr/>
        <a:lstStyle/>
        <a:p>
          <a:endParaRPr lang="ru-RU"/>
        </a:p>
      </dgm:t>
    </dgm:pt>
    <dgm:pt modelId="{57DF1F2D-266C-4DA7-BBFF-753B5BE78367}" type="sibTrans" cxnId="{D512E3E6-4BA2-4807-9E25-A5B248F5361D}">
      <dgm:prSet/>
      <dgm:spPr/>
      <dgm:t>
        <a:bodyPr/>
        <a:lstStyle/>
        <a:p>
          <a:endParaRPr lang="ru-RU"/>
        </a:p>
      </dgm:t>
    </dgm:pt>
    <dgm:pt modelId="{C3571ACF-5615-4343-9FFD-C6853614F623}">
      <dgm:prSet phldrT="[Текст]" custT="1"/>
      <dgm:spPr/>
      <dgm:t>
        <a:bodyPr/>
        <a:lstStyle/>
        <a:p>
          <a:r>
            <a:rPr lang="en-US" sz="3200" dirty="0" smtClean="0"/>
            <a:t>Ask your questions according to the task</a:t>
          </a:r>
          <a:endParaRPr lang="ru-RU" sz="3200" dirty="0"/>
        </a:p>
      </dgm:t>
    </dgm:pt>
    <dgm:pt modelId="{88CCD1B4-5003-459E-AE1D-B6408D8CCEAA}" type="parTrans" cxnId="{2890ADD6-1D25-4875-8D1A-1E1AC6D40196}">
      <dgm:prSet/>
      <dgm:spPr/>
      <dgm:t>
        <a:bodyPr/>
        <a:lstStyle/>
        <a:p>
          <a:endParaRPr lang="ru-RU"/>
        </a:p>
      </dgm:t>
    </dgm:pt>
    <dgm:pt modelId="{A16D780F-F769-4EF7-9D1D-79E145DE3C2B}" type="sibTrans" cxnId="{2890ADD6-1D25-4875-8D1A-1E1AC6D40196}">
      <dgm:prSet/>
      <dgm:spPr/>
      <dgm:t>
        <a:bodyPr/>
        <a:lstStyle/>
        <a:p>
          <a:endParaRPr lang="ru-RU"/>
        </a:p>
      </dgm:t>
    </dgm:pt>
    <dgm:pt modelId="{10397525-0CDA-43EB-A3B3-F50DB013B4B8}" type="pres">
      <dgm:prSet presAssocID="{7F676F3C-D11B-40CF-81D7-A09AD6A04D23}" presName="linearFlow" presStyleCnt="0">
        <dgm:presLayoutVars>
          <dgm:dir/>
          <dgm:animLvl val="lvl"/>
          <dgm:resizeHandles val="exact"/>
        </dgm:presLayoutVars>
      </dgm:prSet>
      <dgm:spPr/>
      <dgm:t>
        <a:bodyPr/>
        <a:lstStyle/>
        <a:p>
          <a:endParaRPr lang="ru-RU"/>
        </a:p>
      </dgm:t>
    </dgm:pt>
    <dgm:pt modelId="{F200E293-E6A2-4E99-AF25-AF37CAD55417}" type="pres">
      <dgm:prSet presAssocID="{7842302C-DE42-4B51-8B60-D85B1B91EF03}" presName="composite" presStyleCnt="0"/>
      <dgm:spPr/>
    </dgm:pt>
    <dgm:pt modelId="{4CEF8644-E36C-4BAC-990A-FE245EFE1FCB}" type="pres">
      <dgm:prSet presAssocID="{7842302C-DE42-4B51-8B60-D85B1B91EF03}" presName="parentText" presStyleLbl="alignNode1" presStyleIdx="0" presStyleCnt="2">
        <dgm:presLayoutVars>
          <dgm:chMax val="1"/>
          <dgm:bulletEnabled val="1"/>
        </dgm:presLayoutVars>
      </dgm:prSet>
      <dgm:spPr/>
      <dgm:t>
        <a:bodyPr/>
        <a:lstStyle/>
        <a:p>
          <a:endParaRPr lang="ru-RU"/>
        </a:p>
      </dgm:t>
    </dgm:pt>
    <dgm:pt modelId="{3C8FEE42-8E39-4CBE-9F06-DCEFA1E1B21C}" type="pres">
      <dgm:prSet presAssocID="{7842302C-DE42-4B51-8B60-D85B1B91EF03}" presName="descendantText" presStyleLbl="alignAcc1" presStyleIdx="0" presStyleCnt="2">
        <dgm:presLayoutVars>
          <dgm:bulletEnabled val="1"/>
        </dgm:presLayoutVars>
      </dgm:prSet>
      <dgm:spPr/>
      <dgm:t>
        <a:bodyPr/>
        <a:lstStyle/>
        <a:p>
          <a:endParaRPr lang="ru-RU"/>
        </a:p>
      </dgm:t>
    </dgm:pt>
    <dgm:pt modelId="{142B900E-1EB5-48B3-B3BD-89F5959D9D14}" type="pres">
      <dgm:prSet presAssocID="{74390E57-BEB0-4FAB-9F09-D3F8A315AA94}" presName="sp" presStyleCnt="0"/>
      <dgm:spPr/>
    </dgm:pt>
    <dgm:pt modelId="{8DA43517-5920-4551-A9CB-B871511EE68B}" type="pres">
      <dgm:prSet presAssocID="{7559F448-01A7-47A6-8946-A98CCC7A571A}" presName="composite" presStyleCnt="0"/>
      <dgm:spPr/>
    </dgm:pt>
    <dgm:pt modelId="{2235094A-F1E0-4D9D-A08E-33CC543BB3CE}" type="pres">
      <dgm:prSet presAssocID="{7559F448-01A7-47A6-8946-A98CCC7A571A}" presName="parentText" presStyleLbl="alignNode1" presStyleIdx="1" presStyleCnt="2">
        <dgm:presLayoutVars>
          <dgm:chMax val="1"/>
          <dgm:bulletEnabled val="1"/>
        </dgm:presLayoutVars>
      </dgm:prSet>
      <dgm:spPr/>
      <dgm:t>
        <a:bodyPr/>
        <a:lstStyle/>
        <a:p>
          <a:endParaRPr lang="ru-RU"/>
        </a:p>
      </dgm:t>
    </dgm:pt>
    <dgm:pt modelId="{4DAB9A75-0DB3-4F01-A501-2A2DB094E81E}" type="pres">
      <dgm:prSet presAssocID="{7559F448-01A7-47A6-8946-A98CCC7A571A}" presName="descendantText" presStyleLbl="alignAcc1" presStyleIdx="1" presStyleCnt="2">
        <dgm:presLayoutVars>
          <dgm:bulletEnabled val="1"/>
        </dgm:presLayoutVars>
      </dgm:prSet>
      <dgm:spPr/>
      <dgm:t>
        <a:bodyPr/>
        <a:lstStyle/>
        <a:p>
          <a:endParaRPr lang="ru-RU"/>
        </a:p>
      </dgm:t>
    </dgm:pt>
  </dgm:ptLst>
  <dgm:cxnLst>
    <dgm:cxn modelId="{2890ADD6-1D25-4875-8D1A-1E1AC6D40196}" srcId="{7559F448-01A7-47A6-8946-A98CCC7A571A}" destId="{C3571ACF-5615-4343-9FFD-C6853614F623}" srcOrd="0" destOrd="0" parTransId="{88CCD1B4-5003-459E-AE1D-B6408D8CCEAA}" sibTransId="{A16D780F-F769-4EF7-9D1D-79E145DE3C2B}"/>
    <dgm:cxn modelId="{5D6A9EB7-BB9B-4CBC-9434-03C4B1CAE2E4}" type="presOf" srcId="{C3571ACF-5615-4343-9FFD-C6853614F623}" destId="{4DAB9A75-0DB3-4F01-A501-2A2DB094E81E}" srcOrd="0" destOrd="0" presId="urn:microsoft.com/office/officeart/2005/8/layout/chevron2"/>
    <dgm:cxn modelId="{3A5218A2-9EFB-46B0-9E19-077D31C30145}" srcId="{7842302C-DE42-4B51-8B60-D85B1B91EF03}" destId="{4FB99CE1-0515-4803-9D21-AFE1FAEED988}" srcOrd="0" destOrd="0" parTransId="{9AF964AC-98B7-47BE-91EC-E0BF8ED671B6}" sibTransId="{83226B52-A450-4439-8749-A2A26BCD10E1}"/>
    <dgm:cxn modelId="{CAA4BE4D-BCD1-43AD-AB9D-7077A9E087AC}" type="presOf" srcId="{4FB99CE1-0515-4803-9D21-AFE1FAEED988}" destId="{3C8FEE42-8E39-4CBE-9F06-DCEFA1E1B21C}" srcOrd="0" destOrd="0" presId="urn:microsoft.com/office/officeart/2005/8/layout/chevron2"/>
    <dgm:cxn modelId="{FADE8C71-D91F-48BF-8F79-7F6B0369B3A6}" srcId="{7F676F3C-D11B-40CF-81D7-A09AD6A04D23}" destId="{7842302C-DE42-4B51-8B60-D85B1B91EF03}" srcOrd="0" destOrd="0" parTransId="{2B2D250C-D092-45AE-BB48-049615D7AB17}" sibTransId="{74390E57-BEB0-4FAB-9F09-D3F8A315AA94}"/>
    <dgm:cxn modelId="{96EFBB24-5F75-4CF2-B305-6485DB498C6D}" type="presOf" srcId="{7F676F3C-D11B-40CF-81D7-A09AD6A04D23}" destId="{10397525-0CDA-43EB-A3B3-F50DB013B4B8}" srcOrd="0" destOrd="0" presId="urn:microsoft.com/office/officeart/2005/8/layout/chevron2"/>
    <dgm:cxn modelId="{F4C3B913-BC3D-46BD-8792-26C201A7E346}" type="presOf" srcId="{7842302C-DE42-4B51-8B60-D85B1B91EF03}" destId="{4CEF8644-E36C-4BAC-990A-FE245EFE1FCB}" srcOrd="0" destOrd="0" presId="urn:microsoft.com/office/officeart/2005/8/layout/chevron2"/>
    <dgm:cxn modelId="{02625263-8D23-42F4-AEF0-48C3524CB781}" type="presOf" srcId="{7559F448-01A7-47A6-8946-A98CCC7A571A}" destId="{2235094A-F1E0-4D9D-A08E-33CC543BB3CE}" srcOrd="0" destOrd="0" presId="urn:microsoft.com/office/officeart/2005/8/layout/chevron2"/>
    <dgm:cxn modelId="{D512E3E6-4BA2-4807-9E25-A5B248F5361D}" srcId="{7F676F3C-D11B-40CF-81D7-A09AD6A04D23}" destId="{7559F448-01A7-47A6-8946-A98CCC7A571A}" srcOrd="1" destOrd="0" parTransId="{DA341331-4250-4A42-8B18-9EAFB0C2E2D4}" sibTransId="{57DF1F2D-266C-4DA7-BBFF-753B5BE78367}"/>
    <dgm:cxn modelId="{EF600744-3CD1-4FAB-8591-5B81EE845A64}" type="presParOf" srcId="{10397525-0CDA-43EB-A3B3-F50DB013B4B8}" destId="{F200E293-E6A2-4E99-AF25-AF37CAD55417}" srcOrd="0" destOrd="0" presId="urn:microsoft.com/office/officeart/2005/8/layout/chevron2"/>
    <dgm:cxn modelId="{9D3549BD-9206-4FEE-AFC0-9584D2CA4683}" type="presParOf" srcId="{F200E293-E6A2-4E99-AF25-AF37CAD55417}" destId="{4CEF8644-E36C-4BAC-990A-FE245EFE1FCB}" srcOrd="0" destOrd="0" presId="urn:microsoft.com/office/officeart/2005/8/layout/chevron2"/>
    <dgm:cxn modelId="{5B338D20-C093-48A1-92A6-41CA37A526C5}" type="presParOf" srcId="{F200E293-E6A2-4E99-AF25-AF37CAD55417}" destId="{3C8FEE42-8E39-4CBE-9F06-DCEFA1E1B21C}" srcOrd="1" destOrd="0" presId="urn:microsoft.com/office/officeart/2005/8/layout/chevron2"/>
    <dgm:cxn modelId="{93C9F497-0BCE-4E90-8D8F-DA11FDEA36E4}" type="presParOf" srcId="{10397525-0CDA-43EB-A3B3-F50DB013B4B8}" destId="{142B900E-1EB5-48B3-B3BD-89F5959D9D14}" srcOrd="1" destOrd="0" presId="urn:microsoft.com/office/officeart/2005/8/layout/chevron2"/>
    <dgm:cxn modelId="{04C4B081-EB74-4268-AB6E-A3F9DDB36A68}" type="presParOf" srcId="{10397525-0CDA-43EB-A3B3-F50DB013B4B8}" destId="{8DA43517-5920-4551-A9CB-B871511EE68B}" srcOrd="2" destOrd="0" presId="urn:microsoft.com/office/officeart/2005/8/layout/chevron2"/>
    <dgm:cxn modelId="{0772E87B-0317-49BC-A702-B572D6A790C1}" type="presParOf" srcId="{8DA43517-5920-4551-A9CB-B871511EE68B}" destId="{2235094A-F1E0-4D9D-A08E-33CC543BB3CE}" srcOrd="0" destOrd="0" presId="urn:microsoft.com/office/officeart/2005/8/layout/chevron2"/>
    <dgm:cxn modelId="{AC326AEB-1823-4B08-91CF-86662DCD3105}" type="presParOf" srcId="{8DA43517-5920-4551-A9CB-B871511EE68B}" destId="{4DAB9A75-0DB3-4F01-A501-2A2DB094E81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24878C-2135-4339-B8A0-CFBF25CFFE8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84E9C480-C8B7-450E-9707-3228A2983B02}">
      <dgm:prSet phldrT="[Текст]" phldr="1"/>
      <dgm:spPr/>
      <dgm:t>
        <a:bodyPr/>
        <a:lstStyle/>
        <a:p>
          <a:endParaRPr lang="ru-RU" dirty="0"/>
        </a:p>
      </dgm:t>
    </dgm:pt>
    <dgm:pt modelId="{F1899CFD-5895-4D54-A713-8B99817D79C1}" type="parTrans" cxnId="{342FE143-4B62-4F63-84A9-CB38C2F80C23}">
      <dgm:prSet/>
      <dgm:spPr/>
      <dgm:t>
        <a:bodyPr/>
        <a:lstStyle/>
        <a:p>
          <a:endParaRPr lang="ru-RU"/>
        </a:p>
      </dgm:t>
    </dgm:pt>
    <dgm:pt modelId="{D9482CF8-1A95-4BB5-9B85-B2B05F3F27F6}" type="sibTrans" cxnId="{342FE143-4B62-4F63-84A9-CB38C2F80C23}">
      <dgm:prSet/>
      <dgm:spPr/>
      <dgm:t>
        <a:bodyPr/>
        <a:lstStyle/>
        <a:p>
          <a:endParaRPr lang="ru-RU"/>
        </a:p>
      </dgm:t>
    </dgm:pt>
    <dgm:pt modelId="{E00C2499-2EBC-4F0A-9A5C-2818A17351F0}">
      <dgm:prSet phldrT="[Текст]" custT="1"/>
      <dgm:spPr/>
      <dgm:t>
        <a:bodyPr/>
        <a:lstStyle/>
        <a:p>
          <a:r>
            <a:rPr lang="en-US" sz="3200" dirty="0" smtClean="0"/>
            <a:t>Explain why you are finishing writing </a:t>
          </a:r>
          <a:endParaRPr lang="ru-RU" sz="3200" dirty="0"/>
        </a:p>
      </dgm:t>
    </dgm:pt>
    <dgm:pt modelId="{6D7C1F00-52E9-488B-A032-4D44411E7CAC}" type="parTrans" cxnId="{D86BBAC3-8E54-4005-998F-F57C8CE3B21A}">
      <dgm:prSet/>
      <dgm:spPr/>
      <dgm:t>
        <a:bodyPr/>
        <a:lstStyle/>
        <a:p>
          <a:endParaRPr lang="ru-RU"/>
        </a:p>
      </dgm:t>
    </dgm:pt>
    <dgm:pt modelId="{3169AA15-1A5F-4AC2-9E03-40CA247FE849}" type="sibTrans" cxnId="{D86BBAC3-8E54-4005-998F-F57C8CE3B21A}">
      <dgm:prSet/>
      <dgm:spPr/>
      <dgm:t>
        <a:bodyPr/>
        <a:lstStyle/>
        <a:p>
          <a:endParaRPr lang="ru-RU"/>
        </a:p>
      </dgm:t>
    </dgm:pt>
    <dgm:pt modelId="{F739662E-48CB-4812-A4E7-2B50AC2C584A}">
      <dgm:prSet phldrT="[Текст]" phldr="1"/>
      <dgm:spPr/>
      <dgm:t>
        <a:bodyPr/>
        <a:lstStyle/>
        <a:p>
          <a:endParaRPr lang="ru-RU" dirty="0"/>
        </a:p>
      </dgm:t>
    </dgm:pt>
    <dgm:pt modelId="{28B62D58-C8B2-4C6C-8FCF-C29E8378CFDB}" type="parTrans" cxnId="{776BB6C4-48CC-4D53-8B9C-1FB94C8A8A9E}">
      <dgm:prSet/>
      <dgm:spPr/>
      <dgm:t>
        <a:bodyPr/>
        <a:lstStyle/>
        <a:p>
          <a:endParaRPr lang="ru-RU"/>
        </a:p>
      </dgm:t>
    </dgm:pt>
    <dgm:pt modelId="{CE36DC66-C281-43BB-9C32-92835800E4F7}" type="sibTrans" cxnId="{776BB6C4-48CC-4D53-8B9C-1FB94C8A8A9E}">
      <dgm:prSet/>
      <dgm:spPr/>
      <dgm:t>
        <a:bodyPr/>
        <a:lstStyle/>
        <a:p>
          <a:endParaRPr lang="ru-RU"/>
        </a:p>
      </dgm:t>
    </dgm:pt>
    <dgm:pt modelId="{92433822-3F8B-45FB-AE7F-CF2EE233FE79}">
      <dgm:prSet phldrT="[Текст]" custT="1"/>
      <dgm:spPr/>
      <dgm:t>
        <a:bodyPr/>
        <a:lstStyle/>
        <a:p>
          <a:r>
            <a:rPr lang="en-US" sz="3200" dirty="0" smtClean="0"/>
            <a:t>Mention the future contacts</a:t>
          </a:r>
          <a:endParaRPr lang="ru-RU" sz="3200" dirty="0"/>
        </a:p>
      </dgm:t>
    </dgm:pt>
    <dgm:pt modelId="{EEF87945-BC28-474A-839E-C46413A4D18D}" type="parTrans" cxnId="{C2A4A055-F79E-4500-858B-371D68A6BD6A}">
      <dgm:prSet/>
      <dgm:spPr/>
      <dgm:t>
        <a:bodyPr/>
        <a:lstStyle/>
        <a:p>
          <a:endParaRPr lang="ru-RU"/>
        </a:p>
      </dgm:t>
    </dgm:pt>
    <dgm:pt modelId="{4E312C4F-A25C-4621-9A77-77C668B92A88}" type="sibTrans" cxnId="{C2A4A055-F79E-4500-858B-371D68A6BD6A}">
      <dgm:prSet/>
      <dgm:spPr/>
      <dgm:t>
        <a:bodyPr/>
        <a:lstStyle/>
        <a:p>
          <a:endParaRPr lang="ru-RU"/>
        </a:p>
      </dgm:t>
    </dgm:pt>
    <dgm:pt modelId="{80C9BB11-4254-4D63-8D68-F5C62EE15E70}" type="pres">
      <dgm:prSet presAssocID="{AF24878C-2135-4339-B8A0-CFBF25CFFE8F}" presName="linearFlow" presStyleCnt="0">
        <dgm:presLayoutVars>
          <dgm:dir/>
          <dgm:animLvl val="lvl"/>
          <dgm:resizeHandles val="exact"/>
        </dgm:presLayoutVars>
      </dgm:prSet>
      <dgm:spPr/>
      <dgm:t>
        <a:bodyPr/>
        <a:lstStyle/>
        <a:p>
          <a:endParaRPr lang="ru-RU"/>
        </a:p>
      </dgm:t>
    </dgm:pt>
    <dgm:pt modelId="{550211E0-217E-4617-8EBF-2B285CDD52AD}" type="pres">
      <dgm:prSet presAssocID="{84E9C480-C8B7-450E-9707-3228A2983B02}" presName="composite" presStyleCnt="0"/>
      <dgm:spPr/>
    </dgm:pt>
    <dgm:pt modelId="{4B1C9743-7881-4924-AF20-C2B3F2630CDF}" type="pres">
      <dgm:prSet presAssocID="{84E9C480-C8B7-450E-9707-3228A2983B02}" presName="parentText" presStyleLbl="alignNode1" presStyleIdx="0" presStyleCnt="2">
        <dgm:presLayoutVars>
          <dgm:chMax val="1"/>
          <dgm:bulletEnabled val="1"/>
        </dgm:presLayoutVars>
      </dgm:prSet>
      <dgm:spPr/>
      <dgm:t>
        <a:bodyPr/>
        <a:lstStyle/>
        <a:p>
          <a:endParaRPr lang="ru-RU"/>
        </a:p>
      </dgm:t>
    </dgm:pt>
    <dgm:pt modelId="{A53B8122-1699-4274-9522-F2079AF75CA3}" type="pres">
      <dgm:prSet presAssocID="{84E9C480-C8B7-450E-9707-3228A2983B02}" presName="descendantText" presStyleLbl="alignAcc1" presStyleIdx="0" presStyleCnt="2">
        <dgm:presLayoutVars>
          <dgm:bulletEnabled val="1"/>
        </dgm:presLayoutVars>
      </dgm:prSet>
      <dgm:spPr/>
      <dgm:t>
        <a:bodyPr/>
        <a:lstStyle/>
        <a:p>
          <a:endParaRPr lang="ru-RU"/>
        </a:p>
      </dgm:t>
    </dgm:pt>
    <dgm:pt modelId="{7F6438D0-6950-4831-ADEC-8F8CC1B0C1CE}" type="pres">
      <dgm:prSet presAssocID="{D9482CF8-1A95-4BB5-9B85-B2B05F3F27F6}" presName="sp" presStyleCnt="0"/>
      <dgm:spPr/>
    </dgm:pt>
    <dgm:pt modelId="{60477995-94A3-4AC1-8F65-8EA1F6636795}" type="pres">
      <dgm:prSet presAssocID="{F739662E-48CB-4812-A4E7-2B50AC2C584A}" presName="composite" presStyleCnt="0"/>
      <dgm:spPr/>
    </dgm:pt>
    <dgm:pt modelId="{8D5D809B-3307-4C27-9132-B790A55F7569}" type="pres">
      <dgm:prSet presAssocID="{F739662E-48CB-4812-A4E7-2B50AC2C584A}" presName="parentText" presStyleLbl="alignNode1" presStyleIdx="1" presStyleCnt="2">
        <dgm:presLayoutVars>
          <dgm:chMax val="1"/>
          <dgm:bulletEnabled val="1"/>
        </dgm:presLayoutVars>
      </dgm:prSet>
      <dgm:spPr/>
      <dgm:t>
        <a:bodyPr/>
        <a:lstStyle/>
        <a:p>
          <a:endParaRPr lang="ru-RU"/>
        </a:p>
      </dgm:t>
    </dgm:pt>
    <dgm:pt modelId="{7A0E2254-6F9D-4440-BD77-DC084DCA6115}" type="pres">
      <dgm:prSet presAssocID="{F739662E-48CB-4812-A4E7-2B50AC2C584A}" presName="descendantText" presStyleLbl="alignAcc1" presStyleIdx="1" presStyleCnt="2">
        <dgm:presLayoutVars>
          <dgm:bulletEnabled val="1"/>
        </dgm:presLayoutVars>
      </dgm:prSet>
      <dgm:spPr/>
      <dgm:t>
        <a:bodyPr/>
        <a:lstStyle/>
        <a:p>
          <a:endParaRPr lang="ru-RU"/>
        </a:p>
      </dgm:t>
    </dgm:pt>
  </dgm:ptLst>
  <dgm:cxnLst>
    <dgm:cxn modelId="{B94E9C47-6283-4BD5-BECF-8A56C2D261CD}" type="presOf" srcId="{F739662E-48CB-4812-A4E7-2B50AC2C584A}" destId="{8D5D809B-3307-4C27-9132-B790A55F7569}" srcOrd="0" destOrd="0" presId="urn:microsoft.com/office/officeart/2005/8/layout/chevron2"/>
    <dgm:cxn modelId="{D86BBAC3-8E54-4005-998F-F57C8CE3B21A}" srcId="{84E9C480-C8B7-450E-9707-3228A2983B02}" destId="{E00C2499-2EBC-4F0A-9A5C-2818A17351F0}" srcOrd="0" destOrd="0" parTransId="{6D7C1F00-52E9-488B-A032-4D44411E7CAC}" sibTransId="{3169AA15-1A5F-4AC2-9E03-40CA247FE849}"/>
    <dgm:cxn modelId="{77CE0286-AB7A-4EBE-8813-43C1ACAC7FB2}" type="presOf" srcId="{84E9C480-C8B7-450E-9707-3228A2983B02}" destId="{4B1C9743-7881-4924-AF20-C2B3F2630CDF}" srcOrd="0" destOrd="0" presId="urn:microsoft.com/office/officeart/2005/8/layout/chevron2"/>
    <dgm:cxn modelId="{C2A4A055-F79E-4500-858B-371D68A6BD6A}" srcId="{F739662E-48CB-4812-A4E7-2B50AC2C584A}" destId="{92433822-3F8B-45FB-AE7F-CF2EE233FE79}" srcOrd="0" destOrd="0" parTransId="{EEF87945-BC28-474A-839E-C46413A4D18D}" sibTransId="{4E312C4F-A25C-4621-9A77-77C668B92A88}"/>
    <dgm:cxn modelId="{BE406D91-766D-4348-843A-C4D9F5878D3F}" type="presOf" srcId="{AF24878C-2135-4339-B8A0-CFBF25CFFE8F}" destId="{80C9BB11-4254-4D63-8D68-F5C62EE15E70}" srcOrd="0" destOrd="0" presId="urn:microsoft.com/office/officeart/2005/8/layout/chevron2"/>
    <dgm:cxn modelId="{342FE143-4B62-4F63-84A9-CB38C2F80C23}" srcId="{AF24878C-2135-4339-B8A0-CFBF25CFFE8F}" destId="{84E9C480-C8B7-450E-9707-3228A2983B02}" srcOrd="0" destOrd="0" parTransId="{F1899CFD-5895-4D54-A713-8B99817D79C1}" sibTransId="{D9482CF8-1A95-4BB5-9B85-B2B05F3F27F6}"/>
    <dgm:cxn modelId="{EEC51456-2839-461B-930B-05975F1E5560}" type="presOf" srcId="{92433822-3F8B-45FB-AE7F-CF2EE233FE79}" destId="{7A0E2254-6F9D-4440-BD77-DC084DCA6115}" srcOrd="0" destOrd="0" presId="urn:microsoft.com/office/officeart/2005/8/layout/chevron2"/>
    <dgm:cxn modelId="{7E5895A2-5866-412A-A646-70938EE20CFD}" type="presOf" srcId="{E00C2499-2EBC-4F0A-9A5C-2818A17351F0}" destId="{A53B8122-1699-4274-9522-F2079AF75CA3}" srcOrd="0" destOrd="0" presId="urn:microsoft.com/office/officeart/2005/8/layout/chevron2"/>
    <dgm:cxn modelId="{776BB6C4-48CC-4D53-8B9C-1FB94C8A8A9E}" srcId="{AF24878C-2135-4339-B8A0-CFBF25CFFE8F}" destId="{F739662E-48CB-4812-A4E7-2B50AC2C584A}" srcOrd="1" destOrd="0" parTransId="{28B62D58-C8B2-4C6C-8FCF-C29E8378CFDB}" sibTransId="{CE36DC66-C281-43BB-9C32-92835800E4F7}"/>
    <dgm:cxn modelId="{3796D7D9-F8E2-43EE-B3D3-F3C4F631A788}" type="presParOf" srcId="{80C9BB11-4254-4D63-8D68-F5C62EE15E70}" destId="{550211E0-217E-4617-8EBF-2B285CDD52AD}" srcOrd="0" destOrd="0" presId="urn:microsoft.com/office/officeart/2005/8/layout/chevron2"/>
    <dgm:cxn modelId="{454C5E46-ED30-4A88-BD57-9910FD46AD42}" type="presParOf" srcId="{550211E0-217E-4617-8EBF-2B285CDD52AD}" destId="{4B1C9743-7881-4924-AF20-C2B3F2630CDF}" srcOrd="0" destOrd="0" presId="urn:microsoft.com/office/officeart/2005/8/layout/chevron2"/>
    <dgm:cxn modelId="{B56EC5BF-D950-42E4-B085-344D4D8F9972}" type="presParOf" srcId="{550211E0-217E-4617-8EBF-2B285CDD52AD}" destId="{A53B8122-1699-4274-9522-F2079AF75CA3}" srcOrd="1" destOrd="0" presId="urn:microsoft.com/office/officeart/2005/8/layout/chevron2"/>
    <dgm:cxn modelId="{959F6173-266E-4125-A46D-337284080DCA}" type="presParOf" srcId="{80C9BB11-4254-4D63-8D68-F5C62EE15E70}" destId="{7F6438D0-6950-4831-ADEC-8F8CC1B0C1CE}" srcOrd="1" destOrd="0" presId="urn:microsoft.com/office/officeart/2005/8/layout/chevron2"/>
    <dgm:cxn modelId="{BB1AB5F6-5C93-435D-B048-696D7FD395E1}" type="presParOf" srcId="{80C9BB11-4254-4D63-8D68-F5C62EE15E70}" destId="{60477995-94A3-4AC1-8F65-8EA1F6636795}" srcOrd="2" destOrd="0" presId="urn:microsoft.com/office/officeart/2005/8/layout/chevron2"/>
    <dgm:cxn modelId="{3028F3DE-11B0-4FCD-8F19-ECA981AFF320}" type="presParOf" srcId="{60477995-94A3-4AC1-8F65-8EA1F6636795}" destId="{8D5D809B-3307-4C27-9132-B790A55F7569}" srcOrd="0" destOrd="0" presId="urn:microsoft.com/office/officeart/2005/8/layout/chevron2"/>
    <dgm:cxn modelId="{7F337567-CE84-4F2A-A76C-3C145B0C64DA}" type="presParOf" srcId="{60477995-94A3-4AC1-8F65-8EA1F6636795}" destId="{7A0E2254-6F9D-4440-BD77-DC084DCA611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2761DE-4728-4A79-B04A-84E0A57C3E33}" type="datetimeFigureOut">
              <a:rPr lang="ru-RU" smtClean="0"/>
              <a:pPr/>
              <a:t>03.12.2012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216E7D-CC02-4084-8A3B-83EDEAE8C075}"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56156-C816-4008-A520-486D3E1AA04B}" type="datetimeFigureOut">
              <a:rPr lang="ru-RU" smtClean="0"/>
              <a:pPr/>
              <a:t>03.12.2012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D20545-3E16-4109-B3E8-877E1BA0EBD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4D20545-3E16-4109-B3E8-877E1BA0EBD4}"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0E6C5E-897A-4337-9C2E-413D36A89974}" type="datetime1">
              <a:rPr lang="en-US" smtClean="0"/>
              <a:pPr/>
              <a:t>12/3/2012</a:t>
            </a:fld>
            <a:endParaRPr lang="ru-RU"/>
          </a:p>
        </p:txBody>
      </p:sp>
      <p:sp>
        <p:nvSpPr>
          <p:cNvPr id="5" name="Нижний колонтитул 4"/>
          <p:cNvSpPr>
            <a:spLocks noGrp="1"/>
          </p:cNvSpPr>
          <p:nvPr>
            <p:ph type="ftr" sz="quarter" idx="11"/>
          </p:nvPr>
        </p:nvSpPr>
        <p:spPr/>
        <p:txBody>
          <a:bodyPr/>
          <a:lstStyle/>
          <a:p>
            <a:r>
              <a:rPr lang="ru-RU" smtClean="0"/>
              <a:t>Егозина Олеся Сергеевна МОУ СОШ №51</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5BAFAE8-4CB7-409A-AF40-39DC916867E5}" type="datetime1">
              <a:rPr lang="en-US" smtClean="0"/>
              <a:pPr/>
              <a:t>12/3/2012</a:t>
            </a:fld>
            <a:endParaRPr lang="ru-RU"/>
          </a:p>
        </p:txBody>
      </p:sp>
      <p:sp>
        <p:nvSpPr>
          <p:cNvPr id="5" name="Нижний колонтитул 4"/>
          <p:cNvSpPr>
            <a:spLocks noGrp="1"/>
          </p:cNvSpPr>
          <p:nvPr>
            <p:ph type="ftr" sz="quarter" idx="11"/>
          </p:nvPr>
        </p:nvSpPr>
        <p:spPr/>
        <p:txBody>
          <a:bodyPr/>
          <a:lstStyle/>
          <a:p>
            <a:r>
              <a:rPr lang="ru-RU" smtClean="0"/>
              <a:t>Егозина Олеся Сергеевна МОУ СОШ №51</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0572F9-E4A5-4CE8-ADC1-EC89051ACAFE}" type="datetime1">
              <a:rPr lang="en-US" smtClean="0"/>
              <a:pPr/>
              <a:t>12/3/2012</a:t>
            </a:fld>
            <a:endParaRPr lang="ru-RU"/>
          </a:p>
        </p:txBody>
      </p:sp>
      <p:sp>
        <p:nvSpPr>
          <p:cNvPr id="5" name="Нижний колонтитул 4"/>
          <p:cNvSpPr>
            <a:spLocks noGrp="1"/>
          </p:cNvSpPr>
          <p:nvPr>
            <p:ph type="ftr" sz="quarter" idx="11"/>
          </p:nvPr>
        </p:nvSpPr>
        <p:spPr/>
        <p:txBody>
          <a:bodyPr/>
          <a:lstStyle/>
          <a:p>
            <a:r>
              <a:rPr lang="ru-RU" smtClean="0"/>
              <a:t>Егозина Олеся Сергеевна МОУ СОШ №51</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8BFD7D-6E7A-4FE0-80A4-5A7DD6BEB13F}" type="datetime1">
              <a:rPr lang="en-US" smtClean="0"/>
              <a:pPr/>
              <a:t>12/3/2012</a:t>
            </a:fld>
            <a:endParaRPr lang="ru-RU"/>
          </a:p>
        </p:txBody>
      </p:sp>
      <p:sp>
        <p:nvSpPr>
          <p:cNvPr id="5" name="Нижний колонтитул 4"/>
          <p:cNvSpPr>
            <a:spLocks noGrp="1"/>
          </p:cNvSpPr>
          <p:nvPr>
            <p:ph type="ftr" sz="quarter" idx="11"/>
          </p:nvPr>
        </p:nvSpPr>
        <p:spPr/>
        <p:txBody>
          <a:bodyPr/>
          <a:lstStyle/>
          <a:p>
            <a:r>
              <a:rPr lang="ru-RU" smtClean="0"/>
              <a:t>Егозина Олеся Сергеевна МОУ СОШ №51</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85B0510-EB45-4277-93F6-C9A2C36AB1DC}" type="datetime1">
              <a:rPr lang="en-US" smtClean="0"/>
              <a:pPr/>
              <a:t>12/3/2012</a:t>
            </a:fld>
            <a:endParaRPr lang="ru-RU"/>
          </a:p>
        </p:txBody>
      </p:sp>
      <p:sp>
        <p:nvSpPr>
          <p:cNvPr id="5" name="Нижний колонтитул 4"/>
          <p:cNvSpPr>
            <a:spLocks noGrp="1"/>
          </p:cNvSpPr>
          <p:nvPr>
            <p:ph type="ftr" sz="quarter" idx="11"/>
          </p:nvPr>
        </p:nvSpPr>
        <p:spPr/>
        <p:txBody>
          <a:bodyPr/>
          <a:lstStyle/>
          <a:p>
            <a:r>
              <a:rPr lang="ru-RU" smtClean="0"/>
              <a:t>Егозина Олеся Сергеевна МОУ СОШ №51</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0E7894-7B43-42F2-8EC6-ED6FA4F4E83E}" type="datetime1">
              <a:rPr lang="en-US" smtClean="0"/>
              <a:pPr/>
              <a:t>12/3/2012</a:t>
            </a:fld>
            <a:endParaRPr lang="ru-RU"/>
          </a:p>
        </p:txBody>
      </p:sp>
      <p:sp>
        <p:nvSpPr>
          <p:cNvPr id="6" name="Нижний колонтитул 5"/>
          <p:cNvSpPr>
            <a:spLocks noGrp="1"/>
          </p:cNvSpPr>
          <p:nvPr>
            <p:ph type="ftr" sz="quarter" idx="11"/>
          </p:nvPr>
        </p:nvSpPr>
        <p:spPr/>
        <p:txBody>
          <a:bodyPr/>
          <a:lstStyle/>
          <a:p>
            <a:r>
              <a:rPr lang="ru-RU" smtClean="0"/>
              <a:t>Егозина Олеся Сергеевна МОУ СОШ №51</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BB21533-31AF-4D88-B06B-4A88C7C1BF69}" type="datetime1">
              <a:rPr lang="en-US" smtClean="0"/>
              <a:pPr/>
              <a:t>12/3/2012</a:t>
            </a:fld>
            <a:endParaRPr lang="ru-RU"/>
          </a:p>
        </p:txBody>
      </p:sp>
      <p:sp>
        <p:nvSpPr>
          <p:cNvPr id="8" name="Нижний колонтитул 7"/>
          <p:cNvSpPr>
            <a:spLocks noGrp="1"/>
          </p:cNvSpPr>
          <p:nvPr>
            <p:ph type="ftr" sz="quarter" idx="11"/>
          </p:nvPr>
        </p:nvSpPr>
        <p:spPr/>
        <p:txBody>
          <a:bodyPr/>
          <a:lstStyle/>
          <a:p>
            <a:r>
              <a:rPr lang="ru-RU" smtClean="0"/>
              <a:t>Егозина Олеся Сергеевна МОУ СОШ №51</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59B8819-8D59-4C26-8817-1E550F4F5940}" type="datetime1">
              <a:rPr lang="en-US" smtClean="0"/>
              <a:pPr/>
              <a:t>12/3/2012</a:t>
            </a:fld>
            <a:endParaRPr lang="ru-RU"/>
          </a:p>
        </p:txBody>
      </p:sp>
      <p:sp>
        <p:nvSpPr>
          <p:cNvPr id="4" name="Нижний колонтитул 3"/>
          <p:cNvSpPr>
            <a:spLocks noGrp="1"/>
          </p:cNvSpPr>
          <p:nvPr>
            <p:ph type="ftr" sz="quarter" idx="11"/>
          </p:nvPr>
        </p:nvSpPr>
        <p:spPr/>
        <p:txBody>
          <a:bodyPr/>
          <a:lstStyle/>
          <a:p>
            <a:r>
              <a:rPr lang="ru-RU" smtClean="0"/>
              <a:t>Егозина Олеся Сергеевна МОУ СОШ №51</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C9159A-3FF1-4A86-9B36-1DFFAA0326CA}" type="datetime1">
              <a:rPr lang="en-US" smtClean="0"/>
              <a:pPr/>
              <a:t>12/3/2012</a:t>
            </a:fld>
            <a:endParaRPr lang="ru-RU"/>
          </a:p>
        </p:txBody>
      </p:sp>
      <p:sp>
        <p:nvSpPr>
          <p:cNvPr id="3" name="Нижний колонтитул 2"/>
          <p:cNvSpPr>
            <a:spLocks noGrp="1"/>
          </p:cNvSpPr>
          <p:nvPr>
            <p:ph type="ftr" sz="quarter" idx="11"/>
          </p:nvPr>
        </p:nvSpPr>
        <p:spPr/>
        <p:txBody>
          <a:bodyPr/>
          <a:lstStyle/>
          <a:p>
            <a:r>
              <a:rPr lang="ru-RU" smtClean="0"/>
              <a:t>Егозина Олеся Сергеевна МОУ СОШ №51</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656859-EB16-4BBF-9CDF-E3D16DAB581D}" type="datetime1">
              <a:rPr lang="en-US" smtClean="0"/>
              <a:pPr/>
              <a:t>12/3/2012</a:t>
            </a:fld>
            <a:endParaRPr lang="ru-RU"/>
          </a:p>
        </p:txBody>
      </p:sp>
      <p:sp>
        <p:nvSpPr>
          <p:cNvPr id="6" name="Нижний колонтитул 5"/>
          <p:cNvSpPr>
            <a:spLocks noGrp="1"/>
          </p:cNvSpPr>
          <p:nvPr>
            <p:ph type="ftr" sz="quarter" idx="11"/>
          </p:nvPr>
        </p:nvSpPr>
        <p:spPr/>
        <p:txBody>
          <a:bodyPr/>
          <a:lstStyle/>
          <a:p>
            <a:r>
              <a:rPr lang="ru-RU" smtClean="0"/>
              <a:t>Егозина Олеся Сергеевна МОУ СОШ №51</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41FB02-BDC2-4555-BFD6-7037D45D6738}" type="datetime1">
              <a:rPr lang="en-US" smtClean="0"/>
              <a:pPr/>
              <a:t>12/3/2012</a:t>
            </a:fld>
            <a:endParaRPr lang="ru-RU"/>
          </a:p>
        </p:txBody>
      </p:sp>
      <p:sp>
        <p:nvSpPr>
          <p:cNvPr id="6" name="Нижний колонтитул 5"/>
          <p:cNvSpPr>
            <a:spLocks noGrp="1"/>
          </p:cNvSpPr>
          <p:nvPr>
            <p:ph type="ftr" sz="quarter" idx="11"/>
          </p:nvPr>
        </p:nvSpPr>
        <p:spPr/>
        <p:txBody>
          <a:bodyPr/>
          <a:lstStyle/>
          <a:p>
            <a:r>
              <a:rPr lang="ru-RU" smtClean="0"/>
              <a:t>Егозина Олеся Сергеевна МОУ СОШ №51</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B8043-1386-413F-BADD-ECB3A8AF4233}" type="datetime1">
              <a:rPr lang="en-US" smtClean="0"/>
              <a:pPr/>
              <a:t>12/3/2012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Егозина Олеся Сергеевна МОУ СОШ №51</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diagramLayout" Target="../diagrams/layout2.xml"/><Relationship Id="rId7" Type="http://schemas.openxmlformats.org/officeDocument/2006/relationships/slide" Target="slide14.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microsoft.com/office/2007/relationships/diagramDrawing" Target="../diagrams/drawing2.xml"/></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diagramData" Target="../diagrams/data3.xml"/><Relationship Id="rId7" Type="http://schemas.openxmlformats.org/officeDocument/2006/relationships/slide" Target="slide1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microsoft.com/office/2007/relationships/diagramDrawing" Target="../diagrams/drawing3.xml"/><Relationship Id="rId4" Type="http://schemas.openxmlformats.org/officeDocument/2006/relationships/diagramLayout" Target="../diagrams/layout3.xml"/><Relationship Id="rId9" Type="http://schemas.openxmlformats.org/officeDocument/2006/relationships/slide" Target="slide4.xml"/></Relationships>
</file>

<file path=ppt/slides/_rels/slide1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6.xml"/><Relationship Id="rId7" Type="http://schemas.openxmlformats.org/officeDocument/2006/relationships/slide" Target="slide18.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2.xml"/><Relationship Id="rId4" Type="http://schemas.openxmlformats.org/officeDocument/2006/relationships/slide" Target="slide8.xml"/><Relationship Id="rId9" Type="http://schemas.openxmlformats.org/officeDocument/2006/relationships/slide" Target="slide19.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diagramLayout" Target="../diagrams/layout1.xml"/><Relationship Id="rId7" Type="http://schemas.openxmlformats.org/officeDocument/2006/relationships/slide" Target="slide10.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slide" Target="slide4.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ru-RU" dirty="0" smtClean="0"/>
              <a:t> Правила оформления </a:t>
            </a:r>
            <a:br>
              <a:rPr lang="ru-RU" dirty="0" smtClean="0"/>
            </a:br>
            <a:r>
              <a:rPr lang="ru-RU" dirty="0" smtClean="0"/>
              <a:t>письма личного характера</a:t>
            </a:r>
            <a:r>
              <a:rPr lang="en-US" dirty="0" smtClean="0"/>
              <a:t/>
            </a:r>
            <a:br>
              <a:rPr lang="en-US" dirty="0" smtClean="0"/>
            </a:br>
            <a:r>
              <a:rPr lang="en-US" dirty="0" smtClean="0"/>
              <a:t>(C1)</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How to beg pardon</a:t>
            </a:r>
            <a:br>
              <a:rPr lang="en-US" dirty="0" smtClean="0"/>
            </a:br>
            <a:endParaRPr lang="ru-RU" dirty="0"/>
          </a:p>
        </p:txBody>
      </p:sp>
      <p:sp>
        <p:nvSpPr>
          <p:cNvPr id="3" name="Содержимое 2"/>
          <p:cNvSpPr>
            <a:spLocks noGrp="1"/>
          </p:cNvSpPr>
          <p:nvPr>
            <p:ph idx="1"/>
          </p:nvPr>
        </p:nvSpPr>
        <p:spPr/>
        <p:txBody>
          <a:bodyPr/>
          <a:lstStyle/>
          <a:p>
            <a:r>
              <a:rPr lang="en-US" dirty="0" smtClean="0">
                <a:solidFill>
                  <a:schemeClr val="bg2">
                    <a:lumMod val="25000"/>
                  </a:schemeClr>
                </a:solidFill>
                <a:latin typeface="Lucida Calligraphy" pitchFamily="66" charset="0"/>
              </a:rPr>
              <a:t>Sorry I haven’t written for so long but…</a:t>
            </a:r>
          </a:p>
          <a:p>
            <a:pPr>
              <a:buNone/>
            </a:pPr>
            <a:endParaRPr lang="en-US" dirty="0" smtClean="0"/>
          </a:p>
          <a:p>
            <a:r>
              <a:rPr lang="en-US" dirty="0" smtClean="0">
                <a:solidFill>
                  <a:schemeClr val="accent4">
                    <a:lumMod val="50000"/>
                  </a:schemeClr>
                </a:solidFill>
                <a:latin typeface="Comic Sans MS" pitchFamily="66" charset="0"/>
              </a:rPr>
              <a:t>Sorry I haven’t been in touch for so long.</a:t>
            </a:r>
          </a:p>
          <a:p>
            <a:pPr>
              <a:buNone/>
            </a:pPr>
            <a:endParaRPr lang="en-US" dirty="0" smtClean="0"/>
          </a:p>
          <a:p>
            <a:r>
              <a:rPr lang="en-US" dirty="0" smtClean="0">
                <a:solidFill>
                  <a:schemeClr val="tx2">
                    <a:lumMod val="75000"/>
                  </a:schemeClr>
                </a:solidFill>
                <a:latin typeface="Arial" pitchFamily="34" charset="0"/>
                <a:cs typeface="Arial" pitchFamily="34" charset="0"/>
              </a:rPr>
              <a:t>I’m sorry I haven’t answered earlier but I was really busy with my school.</a:t>
            </a:r>
            <a:endParaRPr lang="ru-RU" dirty="0">
              <a:solidFill>
                <a:schemeClr val="tx2">
                  <a:lumMod val="75000"/>
                </a:schemeClr>
              </a:solidFill>
              <a:latin typeface="Arial" pitchFamily="34" charset="0"/>
              <a:cs typeface="Arial" pitchFamily="34" charset="0"/>
            </a:endParaRPr>
          </a:p>
        </p:txBody>
      </p:sp>
      <p:sp>
        <p:nvSpPr>
          <p:cNvPr id="7" name="Управляющая кнопка: возврат 6">
            <a:hlinkClick r:id="rId2" action="ppaction://hlinksldjump" highlightClick="1"/>
          </p:cNvPr>
          <p:cNvSpPr/>
          <p:nvPr/>
        </p:nvSpPr>
        <p:spPr>
          <a:xfrm>
            <a:off x="7429520" y="5572140"/>
            <a:ext cx="785818"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6"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54164"/>
          </a:xfrm>
        </p:spPr>
        <p:txBody>
          <a:bodyPr>
            <a:normAutofit/>
          </a:bodyPr>
          <a:lstStyle/>
          <a:p>
            <a:r>
              <a:rPr lang="en-US" dirty="0" smtClean="0"/>
              <a:t>How to mention the facts</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en-US" dirty="0" smtClean="0">
                <a:solidFill>
                  <a:schemeClr val="accent4">
                    <a:lumMod val="75000"/>
                  </a:schemeClr>
                </a:solidFill>
                <a:latin typeface="Comic Sans MS" pitchFamily="66" charset="0"/>
              </a:rPr>
              <a:t>I’m glad you passed your History test!</a:t>
            </a:r>
          </a:p>
          <a:p>
            <a:pPr>
              <a:buNone/>
            </a:pPr>
            <a:endParaRPr lang="en-US" dirty="0" smtClean="0">
              <a:solidFill>
                <a:schemeClr val="accent4">
                  <a:lumMod val="75000"/>
                </a:schemeClr>
              </a:solidFill>
              <a:latin typeface="Comic Sans MS" pitchFamily="66" charset="0"/>
            </a:endParaRPr>
          </a:p>
          <a:p>
            <a:r>
              <a:rPr lang="en-US" dirty="0" smtClean="0">
                <a:solidFill>
                  <a:srgbClr val="0070C0"/>
                </a:solidFill>
                <a:latin typeface="Arial Unicode MS" pitchFamily="34" charset="-128"/>
                <a:ea typeface="Arial Unicode MS" pitchFamily="34" charset="-128"/>
                <a:cs typeface="Arial Unicode MS" pitchFamily="34" charset="-128"/>
              </a:rPr>
              <a:t>Sounds like you had a great time in London!</a:t>
            </a:r>
          </a:p>
          <a:p>
            <a:pPr>
              <a:buNone/>
            </a:pPr>
            <a:endParaRPr lang="en-US" dirty="0" smtClean="0">
              <a:solidFill>
                <a:srgbClr val="0070C0"/>
              </a:solidFill>
              <a:latin typeface="Arial Unicode MS" pitchFamily="34" charset="-128"/>
              <a:ea typeface="Arial Unicode MS" pitchFamily="34" charset="-128"/>
              <a:cs typeface="Arial Unicode MS" pitchFamily="34" charset="-128"/>
            </a:endParaRPr>
          </a:p>
          <a:p>
            <a:r>
              <a:rPr lang="en-US" dirty="0" smtClean="0">
                <a:solidFill>
                  <a:schemeClr val="accent1">
                    <a:lumMod val="50000"/>
                  </a:schemeClr>
                </a:solidFill>
                <a:latin typeface="Lucida Calligraphy" pitchFamily="66" charset="0"/>
              </a:rPr>
              <a:t>Great news about … !</a:t>
            </a:r>
            <a:endParaRPr lang="ru-RU" dirty="0">
              <a:solidFill>
                <a:schemeClr val="accent1">
                  <a:lumMod val="50000"/>
                </a:schemeClr>
              </a:solidFill>
            </a:endParaRPr>
          </a:p>
        </p:txBody>
      </p:sp>
      <p:sp>
        <p:nvSpPr>
          <p:cNvPr id="7" name="Управляющая кнопка: возврат 6">
            <a:hlinkClick r:id="rId2" action="ppaction://hlinksldjump" highlightClick="1"/>
          </p:cNvPr>
          <p:cNvSpPr/>
          <p:nvPr/>
        </p:nvSpPr>
        <p:spPr>
          <a:xfrm>
            <a:off x="7429520" y="5572140"/>
            <a:ext cx="785818"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9"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Main body</a:t>
            </a:r>
            <a:endParaRPr lang="ru-RU" dirty="0"/>
          </a:p>
        </p:txBody>
      </p:sp>
      <p:graphicFrame>
        <p:nvGraphicFramePr>
          <p:cNvPr id="7" name="Содержимое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Управляющая кнопка: документ 7">
            <a:hlinkClick r:id="rId6" action="ppaction://hlinksldjump" highlightClick="1"/>
          </p:cNvPr>
          <p:cNvSpPr/>
          <p:nvPr/>
        </p:nvSpPr>
        <p:spPr>
          <a:xfrm>
            <a:off x="785786" y="2428868"/>
            <a:ext cx="1042416" cy="78581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Управляющая кнопка: документ 8">
            <a:hlinkClick r:id="rId7" action="ppaction://hlinksldjump" highlightClick="1"/>
          </p:cNvPr>
          <p:cNvSpPr/>
          <p:nvPr/>
        </p:nvSpPr>
        <p:spPr>
          <a:xfrm>
            <a:off x="785786" y="4572008"/>
            <a:ext cx="1071570" cy="928694"/>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Управляющая кнопка: возврат 9">
            <a:hlinkClick r:id="rId8"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Answer the questions</a:t>
            </a:r>
            <a:endParaRPr lang="ru-RU" dirty="0"/>
          </a:p>
        </p:txBody>
      </p:sp>
      <p:sp>
        <p:nvSpPr>
          <p:cNvPr id="3" name="Содержимое 2"/>
          <p:cNvSpPr>
            <a:spLocks noGrp="1"/>
          </p:cNvSpPr>
          <p:nvPr>
            <p:ph idx="1"/>
          </p:nvPr>
        </p:nvSpPr>
        <p:spPr/>
        <p:txBody>
          <a:bodyPr>
            <a:normAutofit/>
          </a:bodyPr>
          <a:lstStyle/>
          <a:p>
            <a:pPr>
              <a:buNone/>
            </a:pPr>
            <a:r>
              <a:rPr lang="en-US" dirty="0" smtClean="0">
                <a:latin typeface="Lucida Calligraphy" pitchFamily="66" charset="0"/>
              </a:rPr>
              <a:t>	 </a:t>
            </a:r>
            <a:r>
              <a:rPr lang="en-US" i="1" dirty="0" smtClean="0">
                <a:latin typeface="Lucida Calligraphy" pitchFamily="66" charset="0"/>
              </a:rPr>
              <a:t>Have you made any friends in your new school? </a:t>
            </a:r>
          </a:p>
          <a:p>
            <a:pPr>
              <a:buNone/>
            </a:pPr>
            <a:endParaRPr lang="en-US" sz="2400" i="1" dirty="0" smtClean="0"/>
          </a:p>
          <a:p>
            <a:pPr>
              <a:buNone/>
            </a:pPr>
            <a:r>
              <a:rPr lang="en-US" i="1" dirty="0" smtClean="0">
                <a:latin typeface="Lucida Calligraphy" pitchFamily="66" charset="0"/>
              </a:rPr>
              <a:t>   Do you enjoy studying there? </a:t>
            </a:r>
          </a:p>
          <a:p>
            <a:pPr>
              <a:buNone/>
            </a:pPr>
            <a:endParaRPr lang="en-US" sz="2400" i="1" dirty="0" smtClean="0"/>
          </a:p>
          <a:p>
            <a:pPr>
              <a:buNone/>
            </a:pPr>
            <a:r>
              <a:rPr lang="en-US" sz="2400" i="1" dirty="0" smtClean="0"/>
              <a:t>      </a:t>
            </a:r>
            <a:r>
              <a:rPr lang="en-US" i="1" dirty="0" smtClean="0">
                <a:latin typeface="Lucida Calligraphy" pitchFamily="66" charset="0"/>
              </a:rPr>
              <a:t>Have you got any new subjects this year?</a:t>
            </a:r>
          </a:p>
          <a:p>
            <a:pPr>
              <a:buNone/>
            </a:pPr>
            <a:r>
              <a:rPr lang="en-US" sz="2400" i="1" dirty="0" smtClean="0"/>
              <a:t>		</a:t>
            </a:r>
            <a:endParaRPr lang="ru-RU" sz="2400" i="1" dirty="0"/>
          </a:p>
        </p:txBody>
      </p:sp>
      <p:sp>
        <p:nvSpPr>
          <p:cNvPr id="7" name="Управляющая кнопка: возврат 6">
            <a:hlinkClick r:id="rId2" action="ppaction://hlinksldjump" highlightClick="1"/>
          </p:cNvPr>
          <p:cNvSpPr/>
          <p:nvPr/>
        </p:nvSpPr>
        <p:spPr>
          <a:xfrm>
            <a:off x="7429520" y="5572140"/>
            <a:ext cx="785818"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2000"/>
                                        <p:tgtEl>
                                          <p:spTgt spid="3">
                                            <p:txEl>
                                              <p:pRg st="0" end="0"/>
                                            </p:txEl>
                                          </p:spTgt>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2000"/>
                                        <p:tgtEl>
                                          <p:spTgt spid="3">
                                            <p:txEl>
                                              <p:pRg st="2" end="2"/>
                                            </p:txEl>
                                          </p:spTgt>
                                        </p:tgtEl>
                                      </p:cBhvr>
                                    </p:animEffect>
                                  </p:childTnLst>
                                </p:cTn>
                              </p:par>
                            </p:childTnLst>
                          </p:cTn>
                        </p:par>
                        <p:par>
                          <p:cTn id="12" fill="hold">
                            <p:stCondLst>
                              <p:cond delay="4000"/>
                            </p:stCondLst>
                            <p:childTnLst>
                              <p:par>
                                <p:cTn id="13" presetID="3" presetClass="entr" presetSubtype="1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2000"/>
                                        <p:tgtEl>
                                          <p:spTgt spid="3">
                                            <p:txEl>
                                              <p:pRg st="4" end="4"/>
                                            </p:txEl>
                                          </p:spTgt>
                                        </p:tgtEl>
                                      </p:cBhvr>
                                    </p:animEffect>
                                  </p:childTnLst>
                                </p:cTn>
                              </p:par>
                            </p:childTnLst>
                          </p:cTn>
                        </p:par>
                        <p:par>
                          <p:cTn id="16" fill="hold">
                            <p:stCondLst>
                              <p:cond delay="6000"/>
                            </p:stCondLst>
                            <p:childTnLst>
                              <p:par>
                                <p:cTn id="17" presetID="3" presetClass="entr" presetSubtype="1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Ask the questions</a:t>
            </a:r>
            <a:endParaRPr lang="ru-RU" dirty="0"/>
          </a:p>
        </p:txBody>
      </p:sp>
      <p:sp>
        <p:nvSpPr>
          <p:cNvPr id="3" name="Содержимое 2"/>
          <p:cNvSpPr>
            <a:spLocks noGrp="1"/>
          </p:cNvSpPr>
          <p:nvPr>
            <p:ph idx="1"/>
          </p:nvPr>
        </p:nvSpPr>
        <p:spPr>
          <a:xfrm>
            <a:off x="428596" y="1643050"/>
            <a:ext cx="8229600" cy="4525963"/>
          </a:xfrm>
        </p:spPr>
        <p:txBody>
          <a:bodyPr>
            <a:normAutofit/>
          </a:bodyPr>
          <a:lstStyle/>
          <a:p>
            <a:pPr>
              <a:buNone/>
            </a:pPr>
            <a:r>
              <a:rPr lang="en-US" dirty="0" smtClean="0"/>
              <a:t>Write back to Ann.</a:t>
            </a:r>
          </a:p>
          <a:p>
            <a:pPr>
              <a:buNone/>
            </a:pPr>
            <a:r>
              <a:rPr lang="en-US" dirty="0" smtClean="0"/>
              <a:t>In your letter</a:t>
            </a:r>
          </a:p>
          <a:p>
            <a:r>
              <a:rPr lang="en-US" dirty="0" smtClean="0"/>
              <a:t>answer her questions and tell her about your new school</a:t>
            </a:r>
          </a:p>
          <a:p>
            <a:r>
              <a:rPr lang="en-US" dirty="0" smtClean="0"/>
              <a:t>ask </a:t>
            </a:r>
            <a:r>
              <a:rPr lang="en-US" b="1" dirty="0" smtClean="0"/>
              <a:t>3 questions </a:t>
            </a:r>
            <a:r>
              <a:rPr lang="en-US" dirty="0" smtClean="0"/>
              <a:t>about her preferences in music</a:t>
            </a:r>
          </a:p>
          <a:p>
            <a:pPr>
              <a:buNone/>
            </a:pPr>
            <a:r>
              <a:rPr lang="en-US" dirty="0" smtClean="0"/>
              <a:t>Write </a:t>
            </a:r>
            <a:r>
              <a:rPr lang="en-US" b="1" dirty="0" smtClean="0"/>
              <a:t>100-140 words</a:t>
            </a:r>
            <a:r>
              <a:rPr lang="en-US" dirty="0" smtClean="0"/>
              <a:t>.</a:t>
            </a:r>
          </a:p>
          <a:p>
            <a:pPr>
              <a:buNone/>
            </a:pPr>
            <a:r>
              <a:rPr lang="en-US" dirty="0" smtClean="0"/>
              <a:t>Remember the rules of letter writing.</a:t>
            </a:r>
          </a:p>
          <a:p>
            <a:pPr>
              <a:buNone/>
            </a:pPr>
            <a:endParaRPr lang="ru-RU" sz="2400" i="1" dirty="0"/>
          </a:p>
        </p:txBody>
      </p:sp>
      <p:sp>
        <p:nvSpPr>
          <p:cNvPr id="7" name="Управляющая кнопка: возврат 6">
            <a:hlinkClick r:id="rId2" action="ppaction://hlinksldjump" highlightClick="1"/>
          </p:cNvPr>
          <p:cNvSpPr/>
          <p:nvPr/>
        </p:nvSpPr>
        <p:spPr>
          <a:xfrm>
            <a:off x="7429520" y="5572140"/>
            <a:ext cx="785818"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nodeType="clickEffect">
                                  <p:stCondLst>
                                    <p:cond delay="0"/>
                                  </p:stCondLst>
                                  <p:iterate type="lt">
                                    <p:tmPct val="10000"/>
                                  </p:iterate>
                                  <p:childTnLst>
                                    <p:set>
                                      <p:cBhvr override="childStyle">
                                        <p:cTn id="6" dur="500" autoRev="1" fill="hold"/>
                                        <p:tgtEl>
                                          <p:spTgt spid="3">
                                            <p:txEl>
                                              <p:pRg st="3" end="3"/>
                                            </p:txEl>
                                          </p:spTgt>
                                        </p:tgtEl>
                                        <p:attrNameLst>
                                          <p:attrName>style.color</p:attrName>
                                        </p:attrNameLst>
                                      </p:cBhvr>
                                      <p:to>
                                        <p:clrVal>
                                          <a:schemeClr val="hlink"/>
                                        </p:clrVal>
                                      </p:to>
                                    </p:set>
                                    <p:set>
                                      <p:cBhvr>
                                        <p:cTn id="7" dur="500" autoRev="1" fill="hold"/>
                                        <p:tgtEl>
                                          <p:spTgt spid="3">
                                            <p:txEl>
                                              <p:pRg st="3" end="3"/>
                                            </p:txEl>
                                          </p:spTgt>
                                        </p:tgtEl>
                                        <p:attrNameLst>
                                          <p:attrName>fillcolor</p:attrName>
                                        </p:attrNameLst>
                                      </p:cBhvr>
                                      <p:to>
                                        <p:clrVal>
                                          <a:schemeClr val="hlink"/>
                                        </p:clrVal>
                                      </p:to>
                                    </p:set>
                                    <p:set>
                                      <p:cBhvr>
                                        <p:cTn id="8" dur="500" autoRev="1"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a:t>
            </a:r>
            <a:endParaRPr lang="ru-RU" dirty="0"/>
          </a:p>
        </p:txBody>
      </p:sp>
      <p:graphicFrame>
        <p:nvGraphicFramePr>
          <p:cNvPr id="7" name="Содержимое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Управляющая кнопка: справка 7">
            <a:hlinkClick r:id="rId7" action="ppaction://hlinksldjump" highlightClick="1"/>
          </p:cNvPr>
          <p:cNvSpPr/>
          <p:nvPr/>
        </p:nvSpPr>
        <p:spPr>
          <a:xfrm>
            <a:off x="928662" y="2500306"/>
            <a:ext cx="714380" cy="785818"/>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Управляющая кнопка: справка 8">
            <a:hlinkClick r:id="rId8" action="ppaction://hlinksldjump" highlightClick="1"/>
          </p:cNvPr>
          <p:cNvSpPr/>
          <p:nvPr/>
        </p:nvSpPr>
        <p:spPr>
          <a:xfrm>
            <a:off x="928662" y="4643446"/>
            <a:ext cx="714380" cy="785818"/>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Управляющая кнопка: возврат 9">
            <a:hlinkClick r:id="rId9"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How to explain why you are finishing the letter</a:t>
            </a:r>
            <a:endParaRPr lang="ru-RU" dirty="0"/>
          </a:p>
        </p:txBody>
      </p:sp>
      <p:sp>
        <p:nvSpPr>
          <p:cNvPr id="3" name="Содержимое 2"/>
          <p:cNvSpPr>
            <a:spLocks noGrp="1"/>
          </p:cNvSpPr>
          <p:nvPr>
            <p:ph idx="1"/>
          </p:nvPr>
        </p:nvSpPr>
        <p:spPr/>
        <p:txBody>
          <a:bodyPr/>
          <a:lstStyle/>
          <a:p>
            <a:r>
              <a:rPr lang="en-US" dirty="0" smtClean="0">
                <a:solidFill>
                  <a:schemeClr val="tx1">
                    <a:lumMod val="75000"/>
                    <a:lumOff val="25000"/>
                  </a:schemeClr>
                </a:solidFill>
                <a:latin typeface="Baskerville Old Face" pitchFamily="18" charset="0"/>
              </a:rPr>
              <a:t>Well, I’d better go now as I have to do my homework.</a:t>
            </a:r>
          </a:p>
          <a:p>
            <a:r>
              <a:rPr lang="en-US" dirty="0" smtClean="0">
                <a:solidFill>
                  <a:schemeClr val="tx2">
                    <a:lumMod val="60000"/>
                    <a:lumOff val="40000"/>
                  </a:schemeClr>
                </a:solidFill>
                <a:latin typeface="Berlin Sans FB" pitchFamily="34" charset="0"/>
              </a:rPr>
              <a:t>Anyway, I have to go now because my Mum asked me to help her with the washing up.</a:t>
            </a:r>
          </a:p>
          <a:p>
            <a:r>
              <a:rPr lang="en-US" dirty="0" smtClean="0">
                <a:solidFill>
                  <a:schemeClr val="accent4">
                    <a:lumMod val="75000"/>
                  </a:schemeClr>
                </a:solidFill>
                <a:latin typeface="Berlin Sans FB Demi" pitchFamily="34" charset="0"/>
              </a:rPr>
              <a:t>I’ve got to go now! It’s time for my </a:t>
            </a:r>
            <a:r>
              <a:rPr lang="en-US" dirty="0" err="1" smtClean="0">
                <a:solidFill>
                  <a:schemeClr val="accent4">
                    <a:lumMod val="75000"/>
                  </a:schemeClr>
                </a:solidFill>
                <a:latin typeface="Berlin Sans FB Demi" pitchFamily="34" charset="0"/>
              </a:rPr>
              <a:t>favourite</a:t>
            </a:r>
            <a:r>
              <a:rPr lang="en-US" dirty="0" smtClean="0">
                <a:solidFill>
                  <a:schemeClr val="accent4">
                    <a:lumMod val="75000"/>
                  </a:schemeClr>
                </a:solidFill>
                <a:latin typeface="Berlin Sans FB Demi" pitchFamily="34" charset="0"/>
              </a:rPr>
              <a:t> TV show.</a:t>
            </a:r>
            <a:endParaRPr lang="ru-RU" dirty="0">
              <a:solidFill>
                <a:schemeClr val="accent4">
                  <a:lumMod val="75000"/>
                </a:schemeClr>
              </a:solidFill>
            </a:endParaRPr>
          </a:p>
        </p:txBody>
      </p:sp>
      <p:sp>
        <p:nvSpPr>
          <p:cNvPr id="7" name="Управляющая кнопка: возврат 6">
            <a:hlinkClick r:id="rId2" action="ppaction://hlinksldjump" highlightClick="1"/>
          </p:cNvPr>
          <p:cNvSpPr/>
          <p:nvPr/>
        </p:nvSpPr>
        <p:spPr>
          <a:xfrm>
            <a:off x="7500958"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How to mention the future contacts</a:t>
            </a:r>
            <a:endParaRPr lang="ru-RU" dirty="0"/>
          </a:p>
        </p:txBody>
      </p:sp>
      <p:sp>
        <p:nvSpPr>
          <p:cNvPr id="3" name="Содержимое 2"/>
          <p:cNvSpPr>
            <a:spLocks noGrp="1"/>
          </p:cNvSpPr>
          <p:nvPr>
            <p:ph idx="1"/>
          </p:nvPr>
        </p:nvSpPr>
        <p:spPr/>
        <p:txBody>
          <a:bodyPr/>
          <a:lstStyle/>
          <a:p>
            <a:r>
              <a:rPr lang="en-US" dirty="0" smtClean="0">
                <a:solidFill>
                  <a:schemeClr val="tx1">
                    <a:lumMod val="75000"/>
                    <a:lumOff val="25000"/>
                  </a:schemeClr>
                </a:solidFill>
                <a:latin typeface="Berlin Sans FB Demi" pitchFamily="34" charset="0"/>
              </a:rPr>
              <a:t>Write back soon!</a:t>
            </a:r>
          </a:p>
          <a:p>
            <a:r>
              <a:rPr lang="en-US" dirty="0" smtClean="0">
                <a:solidFill>
                  <a:schemeClr val="tx2">
                    <a:lumMod val="75000"/>
                  </a:schemeClr>
                </a:solidFill>
                <a:latin typeface="Arial" pitchFamily="34" charset="0"/>
                <a:cs typeface="Arial" pitchFamily="34" charset="0"/>
              </a:rPr>
              <a:t>Take care and keep in touch!</a:t>
            </a:r>
          </a:p>
          <a:p>
            <a:r>
              <a:rPr lang="en-US" dirty="0" smtClean="0">
                <a:solidFill>
                  <a:schemeClr val="accent4">
                    <a:lumMod val="75000"/>
                  </a:schemeClr>
                </a:solidFill>
                <a:latin typeface="Bernard MT Condensed" pitchFamily="18" charset="0"/>
              </a:rPr>
              <a:t>Drop me a letter when you can.</a:t>
            </a:r>
          </a:p>
          <a:p>
            <a:r>
              <a:rPr lang="en-US" dirty="0" smtClean="0">
                <a:solidFill>
                  <a:schemeClr val="tx2">
                    <a:lumMod val="60000"/>
                    <a:lumOff val="40000"/>
                  </a:schemeClr>
                </a:solidFill>
                <a:latin typeface="Berlin Sans FB Demi" pitchFamily="34" charset="0"/>
              </a:rPr>
              <a:t>Hope to hear from you soon.</a:t>
            </a:r>
          </a:p>
          <a:p>
            <a:r>
              <a:rPr lang="en-US" dirty="0" smtClean="0">
                <a:solidFill>
                  <a:schemeClr val="accent5">
                    <a:lumMod val="50000"/>
                  </a:schemeClr>
                </a:solidFill>
                <a:latin typeface="Arial Black" pitchFamily="34" charset="0"/>
              </a:rPr>
              <a:t>I can’t wait to hear from you!</a:t>
            </a:r>
            <a:endParaRPr lang="ru-RU" dirty="0">
              <a:solidFill>
                <a:schemeClr val="accent5">
                  <a:lumMod val="50000"/>
                </a:schemeClr>
              </a:solidFill>
              <a:latin typeface="Arial Black" pitchFamily="34" charset="0"/>
            </a:endParaRPr>
          </a:p>
        </p:txBody>
      </p:sp>
      <p:sp>
        <p:nvSpPr>
          <p:cNvPr id="6" name="Управляющая кнопка: возврат 5">
            <a:hlinkClick r:id="rId2" action="ppaction://hlinksldjump" highlightClick="1"/>
          </p:cNvPr>
          <p:cNvSpPr/>
          <p:nvPr/>
        </p:nvSpPr>
        <p:spPr>
          <a:xfrm>
            <a:off x="7429520" y="5643578"/>
            <a:ext cx="785818"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2000"/>
                                        <p:tgtEl>
                                          <p:spTgt spid="3">
                                            <p:txEl>
                                              <p:pRg st="0" end="0"/>
                                            </p:txEl>
                                          </p:spTgt>
                                        </p:tgtEl>
                                      </p:cBhvr>
                                    </p:animEffect>
                                  </p:childTnLst>
                                </p:cTn>
                              </p:par>
                            </p:childTnLst>
                          </p:cTn>
                        </p:par>
                        <p:par>
                          <p:cTn id="8" fill="hold">
                            <p:stCondLst>
                              <p:cond delay="2000"/>
                            </p:stCondLst>
                            <p:childTnLst>
                              <p:par>
                                <p:cTn id="9" presetID="18" presetClass="entr" presetSubtype="3"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upRight)">
                                      <p:cBhvr>
                                        <p:cTn id="11" dur="2000"/>
                                        <p:tgtEl>
                                          <p:spTgt spid="3">
                                            <p:txEl>
                                              <p:pRg st="1" end="1"/>
                                            </p:txEl>
                                          </p:spTgt>
                                        </p:tgtEl>
                                      </p:cBhvr>
                                    </p:animEffect>
                                  </p:childTnLst>
                                </p:cTn>
                              </p:par>
                            </p:childTnLst>
                          </p:cTn>
                        </p:par>
                        <p:par>
                          <p:cTn id="12" fill="hold">
                            <p:stCondLst>
                              <p:cond delay="4000"/>
                            </p:stCondLst>
                            <p:childTnLst>
                              <p:par>
                                <p:cTn id="13" presetID="18" presetClass="entr" presetSubtype="3"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upRight)">
                                      <p:cBhvr>
                                        <p:cTn id="15" dur="2000"/>
                                        <p:tgtEl>
                                          <p:spTgt spid="3">
                                            <p:txEl>
                                              <p:pRg st="2" end="2"/>
                                            </p:txEl>
                                          </p:spTgt>
                                        </p:tgtEl>
                                      </p:cBhvr>
                                    </p:animEffect>
                                  </p:childTnLst>
                                </p:cTn>
                              </p:par>
                            </p:childTnLst>
                          </p:cTn>
                        </p:par>
                        <p:par>
                          <p:cTn id="16" fill="hold">
                            <p:stCondLst>
                              <p:cond delay="6000"/>
                            </p:stCondLst>
                            <p:childTnLst>
                              <p:par>
                                <p:cTn id="17" presetID="18" presetClass="entr" presetSubtype="3"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upRight)">
                                      <p:cBhvr>
                                        <p:cTn id="19" dur="2000"/>
                                        <p:tgtEl>
                                          <p:spTgt spid="3">
                                            <p:txEl>
                                              <p:pRg st="3" end="3"/>
                                            </p:txEl>
                                          </p:spTgt>
                                        </p:tgtEl>
                                      </p:cBhvr>
                                    </p:animEffect>
                                  </p:childTnLst>
                                </p:cTn>
                              </p:par>
                            </p:childTnLst>
                          </p:cTn>
                        </p:par>
                        <p:par>
                          <p:cTn id="20" fill="hold">
                            <p:stCondLst>
                              <p:cond delay="8000"/>
                            </p:stCondLst>
                            <p:childTnLst>
                              <p:par>
                                <p:cTn id="21" presetID="18" presetClass="entr" presetSubtype="3"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trips(upRight)">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Ending</a:t>
            </a:r>
            <a:endParaRPr lang="ru-RU" dirty="0"/>
          </a:p>
        </p:txBody>
      </p:sp>
      <p:sp>
        <p:nvSpPr>
          <p:cNvPr id="3" name="Содержимое 2"/>
          <p:cNvSpPr>
            <a:spLocks noGrp="1"/>
          </p:cNvSpPr>
          <p:nvPr>
            <p:ph idx="1"/>
          </p:nvPr>
        </p:nvSpPr>
        <p:spPr/>
        <p:txBody>
          <a:bodyPr>
            <a:normAutofit lnSpcReduction="10000"/>
          </a:bodyPr>
          <a:lstStyle/>
          <a:p>
            <a:pPr>
              <a:buNone/>
            </a:pPr>
            <a:r>
              <a:rPr lang="en-US" dirty="0" smtClean="0"/>
              <a:t>Write a completing phrase:</a:t>
            </a:r>
          </a:p>
          <a:p>
            <a:r>
              <a:rPr lang="en-US" dirty="0" smtClean="0">
                <a:solidFill>
                  <a:schemeClr val="tx2">
                    <a:lumMod val="60000"/>
                    <a:lumOff val="40000"/>
                  </a:schemeClr>
                </a:solidFill>
                <a:latin typeface="Arial" pitchFamily="34" charset="0"/>
                <a:cs typeface="Arial" pitchFamily="34" charset="0"/>
              </a:rPr>
              <a:t>Love,</a:t>
            </a:r>
          </a:p>
          <a:p>
            <a:r>
              <a:rPr lang="en-US" dirty="0" smtClean="0">
                <a:solidFill>
                  <a:schemeClr val="tx2">
                    <a:lumMod val="50000"/>
                  </a:schemeClr>
                </a:solidFill>
                <a:latin typeface="Arial Black" pitchFamily="34" charset="0"/>
              </a:rPr>
              <a:t>Lots of love,</a:t>
            </a:r>
          </a:p>
          <a:p>
            <a:r>
              <a:rPr lang="en-US" dirty="0" smtClean="0">
                <a:solidFill>
                  <a:schemeClr val="accent1">
                    <a:lumMod val="50000"/>
                  </a:schemeClr>
                </a:solidFill>
                <a:latin typeface="Arial Unicode MS" pitchFamily="34" charset="-128"/>
                <a:ea typeface="Arial Unicode MS" pitchFamily="34" charset="-128"/>
                <a:cs typeface="Arial Unicode MS" pitchFamily="34" charset="-128"/>
              </a:rPr>
              <a:t>All my love,</a:t>
            </a:r>
          </a:p>
          <a:p>
            <a:r>
              <a:rPr lang="en-US" dirty="0" smtClean="0">
                <a:solidFill>
                  <a:schemeClr val="accent4">
                    <a:lumMod val="75000"/>
                  </a:schemeClr>
                </a:solidFill>
                <a:latin typeface="Berlin Sans FB" pitchFamily="34" charset="0"/>
              </a:rPr>
              <a:t>All the best,</a:t>
            </a:r>
          </a:p>
          <a:p>
            <a:r>
              <a:rPr lang="en-US" dirty="0" smtClean="0">
                <a:solidFill>
                  <a:schemeClr val="accent5">
                    <a:lumMod val="75000"/>
                  </a:schemeClr>
                </a:solidFill>
                <a:latin typeface="Broadway" pitchFamily="82" charset="0"/>
              </a:rPr>
              <a:t>Best wishes,</a:t>
            </a:r>
          </a:p>
          <a:p>
            <a:r>
              <a:rPr lang="en-US" dirty="0" smtClean="0">
                <a:solidFill>
                  <a:schemeClr val="tx2">
                    <a:lumMod val="50000"/>
                  </a:schemeClr>
                </a:solidFill>
                <a:latin typeface="Century Gothic" pitchFamily="34" charset="0"/>
              </a:rPr>
              <a:t>Yours,</a:t>
            </a:r>
          </a:p>
          <a:p>
            <a:pPr>
              <a:buNone/>
            </a:pPr>
            <a:r>
              <a:rPr lang="en-US" dirty="0" smtClean="0"/>
              <a:t>Put </a:t>
            </a:r>
            <a:r>
              <a:rPr lang="en-US" b="1" dirty="0" smtClean="0"/>
              <a:t>the comma</a:t>
            </a:r>
            <a:r>
              <a:rPr lang="en-US" dirty="0" smtClean="0"/>
              <a:t> and sign your </a:t>
            </a:r>
            <a:r>
              <a:rPr lang="en-US" b="1" dirty="0" smtClean="0"/>
              <a:t>first name</a:t>
            </a:r>
            <a:r>
              <a:rPr lang="en-US" dirty="0" smtClean="0"/>
              <a:t>.</a:t>
            </a:r>
          </a:p>
          <a:p>
            <a:pPr>
              <a:buNone/>
            </a:pPr>
            <a:endParaRPr lang="ru-RU" dirty="0"/>
          </a:p>
        </p:txBody>
      </p:sp>
      <p:sp>
        <p:nvSpPr>
          <p:cNvPr id="6" name="Управляющая кнопка: возврат 5">
            <a:hlinkClick r:id="rId2"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2000"/>
                                        <p:tgtEl>
                                          <p:spTgt spid="3">
                                            <p:txEl>
                                              <p:pRg st="0" end="0"/>
                                            </p:txEl>
                                          </p:spTgt>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2" presetClass="entr" presetSubtype="4"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4"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8000"/>
                            </p:stCondLst>
                            <p:childTnLst>
                              <p:par>
                                <p:cTn id="24" presetID="2" presetClass="entr" presetSubtype="4"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0000"/>
                            </p:stCondLst>
                            <p:childTnLst>
                              <p:par>
                                <p:cTn id="29" presetID="2" presetClass="entr" presetSubtype="4"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2000"/>
                            </p:stCondLst>
                            <p:childTnLst>
                              <p:par>
                                <p:cTn id="34" presetID="2" presetClass="entr" presetSubtype="4"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4000"/>
                            </p:stCondLst>
                            <p:childTnLst>
                              <p:par>
                                <p:cTn id="39" presetID="18" presetClass="entr" presetSubtype="3" fill="hold"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strips(upRight)">
                                      <p:cBhvr>
                                        <p:cTn id="4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Letter</a:t>
            </a:r>
            <a:endParaRPr lang="ru-RU" dirty="0"/>
          </a:p>
        </p:txBody>
      </p:sp>
      <p:sp>
        <p:nvSpPr>
          <p:cNvPr id="3" name="Содержимое 2"/>
          <p:cNvSpPr>
            <a:spLocks noGrp="1"/>
          </p:cNvSpPr>
          <p:nvPr>
            <p:ph idx="1"/>
          </p:nvPr>
        </p:nvSpPr>
        <p:spPr/>
        <p:txBody>
          <a:bodyPr>
            <a:normAutofit fontScale="32500" lnSpcReduction="20000"/>
          </a:bodyPr>
          <a:lstStyle/>
          <a:p>
            <a:pPr algn="r">
              <a:buNone/>
            </a:pPr>
            <a:r>
              <a:rPr lang="en-US" sz="5100" i="1" dirty="0" smtClean="0">
                <a:solidFill>
                  <a:schemeClr val="tx2">
                    <a:lumMod val="50000"/>
                  </a:schemeClr>
                </a:solidFill>
                <a:latin typeface="Bookman Old Style" pitchFamily="18" charset="0"/>
              </a:rPr>
              <a:t>Krasnodar</a:t>
            </a:r>
          </a:p>
          <a:p>
            <a:pPr algn="r">
              <a:buNone/>
            </a:pPr>
            <a:r>
              <a:rPr lang="en-US" sz="5100" i="1" dirty="0" smtClean="0">
                <a:solidFill>
                  <a:schemeClr val="tx2">
                    <a:lumMod val="50000"/>
                  </a:schemeClr>
                </a:solidFill>
                <a:latin typeface="Bookman Old Style" pitchFamily="18" charset="0"/>
              </a:rPr>
              <a:t>Russia</a:t>
            </a:r>
          </a:p>
          <a:p>
            <a:pPr algn="r">
              <a:buNone/>
            </a:pPr>
            <a:r>
              <a:rPr lang="en-US" sz="5100" i="1" dirty="0" smtClean="0">
                <a:solidFill>
                  <a:schemeClr val="tx2">
                    <a:lumMod val="50000"/>
                  </a:schemeClr>
                </a:solidFill>
                <a:latin typeface="Bookman Old Style" pitchFamily="18" charset="0"/>
              </a:rPr>
              <a:t>01/05/11</a:t>
            </a:r>
          </a:p>
          <a:p>
            <a:pPr>
              <a:buNone/>
            </a:pPr>
            <a:r>
              <a:rPr lang="en-US" sz="5100" i="1" dirty="0" smtClean="0">
                <a:solidFill>
                  <a:schemeClr val="tx2">
                    <a:lumMod val="50000"/>
                  </a:schemeClr>
                </a:solidFill>
                <a:latin typeface="Bookman Old Style" pitchFamily="18" charset="0"/>
              </a:rPr>
              <a:t>		Dear Mary,</a:t>
            </a:r>
          </a:p>
          <a:p>
            <a:pPr>
              <a:buNone/>
            </a:pPr>
            <a:r>
              <a:rPr lang="en-US" sz="5100" i="1" dirty="0" smtClean="0">
                <a:solidFill>
                  <a:schemeClr val="tx2">
                    <a:lumMod val="50000"/>
                  </a:schemeClr>
                </a:solidFill>
                <a:latin typeface="Bookman Old Style" pitchFamily="18" charset="0"/>
              </a:rPr>
              <a:t>		Thank you for your letter. It was great to hear about your new house!</a:t>
            </a:r>
          </a:p>
          <a:p>
            <a:pPr>
              <a:buNone/>
            </a:pPr>
            <a:r>
              <a:rPr lang="en-US" sz="5100" i="1" dirty="0" smtClean="0">
                <a:solidFill>
                  <a:schemeClr val="tx2">
                    <a:lumMod val="50000"/>
                  </a:schemeClr>
                </a:solidFill>
                <a:latin typeface="Bookman Old Style" pitchFamily="18" charset="0"/>
              </a:rPr>
              <a:t>		As for my new school, it’s very big! It has three computer rooms and wonderful sports facilities. Actually, it seems a nice place and I enjoy studying there. The kids  in my class are very friendly. I’ve already made some new friends and we often meet after classes. I’ve got only one new subject this year. It’s Economics and I’m beginning to think it’s not difficult, after all!</a:t>
            </a:r>
          </a:p>
          <a:p>
            <a:pPr>
              <a:buNone/>
            </a:pPr>
            <a:r>
              <a:rPr lang="en-US" sz="5100" i="1" dirty="0" smtClean="0">
                <a:solidFill>
                  <a:schemeClr val="tx2">
                    <a:lumMod val="50000"/>
                  </a:schemeClr>
                </a:solidFill>
                <a:latin typeface="Bookman Old Style" pitchFamily="18" charset="0"/>
              </a:rPr>
              <a:t>		By the way, what music styles do you enjoy? Have you got any </a:t>
            </a:r>
            <a:r>
              <a:rPr lang="en-US" sz="5100" i="1" dirty="0" err="1" smtClean="0">
                <a:solidFill>
                  <a:schemeClr val="tx2">
                    <a:lumMod val="50000"/>
                  </a:schemeClr>
                </a:solidFill>
                <a:latin typeface="Bookman Old Style" pitchFamily="18" charset="0"/>
              </a:rPr>
              <a:t>favourite</a:t>
            </a:r>
            <a:r>
              <a:rPr lang="en-US" sz="5100" i="1" dirty="0" smtClean="0">
                <a:solidFill>
                  <a:schemeClr val="tx2">
                    <a:lumMod val="50000"/>
                  </a:schemeClr>
                </a:solidFill>
                <a:latin typeface="Bookman Old Style" pitchFamily="18" charset="0"/>
              </a:rPr>
              <a:t> bands? Would you like to go to their concerts? As for me, I prefer Radiohead. They are cool!</a:t>
            </a:r>
          </a:p>
          <a:p>
            <a:pPr>
              <a:buNone/>
            </a:pPr>
            <a:r>
              <a:rPr lang="en-US" sz="5100" i="1" dirty="0" smtClean="0">
                <a:solidFill>
                  <a:schemeClr val="tx2">
                    <a:lumMod val="50000"/>
                  </a:schemeClr>
                </a:solidFill>
                <a:latin typeface="Bookman Old Style" pitchFamily="18" charset="0"/>
              </a:rPr>
              <a:t>		I’d better go now. Mum wants me to help her with the housework. Take care and stay in touch!</a:t>
            </a:r>
          </a:p>
          <a:p>
            <a:pPr>
              <a:buNone/>
            </a:pPr>
            <a:r>
              <a:rPr lang="en-US" sz="5100" i="1" dirty="0" smtClean="0">
                <a:solidFill>
                  <a:schemeClr val="tx2">
                    <a:lumMod val="50000"/>
                  </a:schemeClr>
                </a:solidFill>
                <a:latin typeface="Bookman Old Style" pitchFamily="18" charset="0"/>
              </a:rPr>
              <a:t>		Lots of love,</a:t>
            </a:r>
          </a:p>
          <a:p>
            <a:pPr>
              <a:buNone/>
            </a:pPr>
            <a:r>
              <a:rPr lang="en-US" sz="5100" i="1" dirty="0" smtClean="0">
                <a:solidFill>
                  <a:schemeClr val="tx2">
                    <a:lumMod val="50000"/>
                  </a:schemeClr>
                </a:solidFill>
                <a:latin typeface="Bookman Old Style" pitchFamily="18" charset="0"/>
              </a:rPr>
              <a:t>		</a:t>
            </a:r>
            <a:r>
              <a:rPr lang="en-US" sz="5100" i="1" dirty="0" err="1" smtClean="0">
                <a:solidFill>
                  <a:schemeClr val="tx2">
                    <a:lumMod val="50000"/>
                  </a:schemeClr>
                </a:solidFill>
                <a:latin typeface="Bookman Old Style" pitchFamily="18" charset="0"/>
              </a:rPr>
              <a:t>Olesya</a:t>
            </a:r>
            <a:endParaRPr lang="en-US" sz="5100" i="1" dirty="0" smtClean="0">
              <a:solidFill>
                <a:schemeClr val="tx2">
                  <a:lumMod val="50000"/>
                </a:schemeClr>
              </a:solidFill>
              <a:latin typeface="Bookman Old Style" pitchFamily="18" charset="0"/>
            </a:endParaRPr>
          </a:p>
          <a:p>
            <a:pPr>
              <a:buNone/>
            </a:pPr>
            <a:endParaRPr lang="ru-RU" dirty="0"/>
          </a:p>
        </p:txBody>
      </p:sp>
      <p:sp>
        <p:nvSpPr>
          <p:cNvPr id="6" name="Управляющая кнопка: настраиваемая 5">
            <a:hlinkClick r:id="" action="ppaction://hlinkshowjump?jump=endshow" highlightClick="1"/>
          </p:cNvPr>
          <p:cNvSpPr/>
          <p:nvPr/>
        </p:nvSpPr>
        <p:spPr>
          <a:xfrm>
            <a:off x="7429520" y="5786454"/>
            <a:ext cx="857256" cy="57150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Finish</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2000"/>
                                        <p:tgtEl>
                                          <p:spTgt spid="3">
                                            <p:txEl>
                                              <p:pRg st="1" end="1"/>
                                            </p:txEl>
                                          </p:spTgt>
                                        </p:tgtEl>
                                      </p:cBhvr>
                                    </p:animEffect>
                                  </p:childTnLst>
                                </p:cTn>
                              </p:par>
                            </p:childTnLst>
                          </p:cTn>
                        </p:par>
                        <p:par>
                          <p:cTn id="12" fill="hold">
                            <p:stCondLst>
                              <p:cond delay="4000"/>
                            </p:stCondLst>
                            <p:childTnLst>
                              <p:par>
                                <p:cTn id="13" presetID="5"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2000"/>
                                        <p:tgtEl>
                                          <p:spTgt spid="3">
                                            <p:txEl>
                                              <p:pRg st="2" end="2"/>
                                            </p:txEl>
                                          </p:spTgt>
                                        </p:tgtEl>
                                      </p:cBhvr>
                                    </p:animEffect>
                                  </p:childTnLst>
                                </p:cTn>
                              </p:par>
                            </p:childTnLst>
                          </p:cTn>
                        </p:par>
                        <p:par>
                          <p:cTn id="16" fill="hold">
                            <p:stCondLst>
                              <p:cond delay="6000"/>
                            </p:stCondLst>
                            <p:childTnLst>
                              <p:par>
                                <p:cTn id="17" presetID="5"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2000"/>
                                        <p:tgtEl>
                                          <p:spTgt spid="3">
                                            <p:txEl>
                                              <p:pRg st="3" end="3"/>
                                            </p:txEl>
                                          </p:spTgt>
                                        </p:tgtEl>
                                      </p:cBhvr>
                                    </p:animEffect>
                                  </p:childTnLst>
                                </p:cTn>
                              </p:par>
                            </p:childTnLst>
                          </p:cTn>
                        </p:par>
                        <p:par>
                          <p:cTn id="20" fill="hold">
                            <p:stCondLst>
                              <p:cond delay="8000"/>
                            </p:stCondLst>
                            <p:childTnLst>
                              <p:par>
                                <p:cTn id="21" presetID="5"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2000"/>
                                        <p:tgtEl>
                                          <p:spTgt spid="3">
                                            <p:txEl>
                                              <p:pRg st="4" end="4"/>
                                            </p:txEl>
                                          </p:spTgt>
                                        </p:tgtEl>
                                      </p:cBhvr>
                                    </p:animEffect>
                                  </p:childTnLst>
                                </p:cTn>
                              </p:par>
                            </p:childTnLst>
                          </p:cTn>
                        </p:par>
                        <p:par>
                          <p:cTn id="24" fill="hold">
                            <p:stCondLst>
                              <p:cond delay="10000"/>
                            </p:stCondLst>
                            <p:childTnLst>
                              <p:par>
                                <p:cTn id="25" presetID="5"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2000"/>
                                        <p:tgtEl>
                                          <p:spTgt spid="3">
                                            <p:txEl>
                                              <p:pRg st="5" end="5"/>
                                            </p:txEl>
                                          </p:spTgt>
                                        </p:tgtEl>
                                      </p:cBhvr>
                                    </p:animEffect>
                                  </p:childTnLst>
                                </p:cTn>
                              </p:par>
                            </p:childTnLst>
                          </p:cTn>
                        </p:par>
                        <p:par>
                          <p:cTn id="28" fill="hold">
                            <p:stCondLst>
                              <p:cond delay="12000"/>
                            </p:stCondLst>
                            <p:childTnLst>
                              <p:par>
                                <p:cTn id="29" presetID="5" presetClass="entr" presetSubtype="1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2000"/>
                                        <p:tgtEl>
                                          <p:spTgt spid="3">
                                            <p:txEl>
                                              <p:pRg st="6" end="6"/>
                                            </p:txEl>
                                          </p:spTgt>
                                        </p:tgtEl>
                                      </p:cBhvr>
                                    </p:animEffect>
                                  </p:childTnLst>
                                </p:cTn>
                              </p:par>
                            </p:childTnLst>
                          </p:cTn>
                        </p:par>
                        <p:par>
                          <p:cTn id="32" fill="hold">
                            <p:stCondLst>
                              <p:cond delay="14000"/>
                            </p:stCondLst>
                            <p:childTnLst>
                              <p:par>
                                <p:cTn id="33" presetID="5" presetClass="entr" presetSubtype="1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2000"/>
                                        <p:tgtEl>
                                          <p:spTgt spid="3">
                                            <p:txEl>
                                              <p:pRg st="7" end="7"/>
                                            </p:txEl>
                                          </p:spTgt>
                                        </p:tgtEl>
                                      </p:cBhvr>
                                    </p:animEffect>
                                  </p:childTnLst>
                                </p:cTn>
                              </p:par>
                            </p:childTnLst>
                          </p:cTn>
                        </p:par>
                        <p:par>
                          <p:cTn id="36" fill="hold">
                            <p:stCondLst>
                              <p:cond delay="16000"/>
                            </p:stCondLst>
                            <p:childTnLst>
                              <p:par>
                                <p:cTn id="37" presetID="5" presetClass="entr" presetSubtype="1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heckerboard(across)">
                                      <p:cBhvr>
                                        <p:cTn id="39" dur="2000"/>
                                        <p:tgtEl>
                                          <p:spTgt spid="3">
                                            <p:txEl>
                                              <p:pRg st="8" end="8"/>
                                            </p:txEl>
                                          </p:spTgt>
                                        </p:tgtEl>
                                      </p:cBhvr>
                                    </p:animEffect>
                                  </p:childTnLst>
                                </p:cTn>
                              </p:par>
                            </p:childTnLst>
                          </p:cTn>
                        </p:par>
                        <p:par>
                          <p:cTn id="40" fill="hold">
                            <p:stCondLst>
                              <p:cond delay="18000"/>
                            </p:stCondLst>
                            <p:childTnLst>
                              <p:par>
                                <p:cTn id="41" presetID="5" presetClass="entr" presetSubtype="1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checkerboard(across)">
                                      <p:cBhvr>
                                        <p:cTn id="4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Read the letter</a:t>
            </a:r>
            <a:endParaRPr lang="ru-RU" dirty="0"/>
          </a:p>
        </p:txBody>
      </p:sp>
      <p:sp>
        <p:nvSpPr>
          <p:cNvPr id="3" name="Содержимое 2"/>
          <p:cNvSpPr>
            <a:spLocks noGrp="1"/>
          </p:cNvSpPr>
          <p:nvPr>
            <p:ph idx="1"/>
          </p:nvPr>
        </p:nvSpPr>
        <p:spPr/>
        <p:txBody>
          <a:bodyPr>
            <a:normAutofit fontScale="92500"/>
          </a:bodyPr>
          <a:lstStyle/>
          <a:p>
            <a:pPr>
              <a:buNone/>
            </a:pPr>
            <a:r>
              <a:rPr lang="en-US" dirty="0" smtClean="0"/>
              <a:t>    </a:t>
            </a:r>
            <a:r>
              <a:rPr lang="en-US" sz="2400" dirty="0" smtClean="0"/>
              <a:t>You have received a letter from your English-speaking pen-friend Mary who writes:</a:t>
            </a:r>
          </a:p>
          <a:p>
            <a:pPr>
              <a:buNone/>
            </a:pPr>
            <a:r>
              <a:rPr lang="en-US" sz="2400" dirty="0" smtClean="0"/>
              <a:t>		</a:t>
            </a:r>
            <a:r>
              <a:rPr lang="en-US" sz="2400" i="1" dirty="0" smtClean="0"/>
              <a:t>... We moved to a new house a few weeks ago and I changed school. At first I was a bit afraid but I made new friends sooner than I expected. The teachers are nice and everything seems to be working out well. And what about you? Have you made any friends in your new school? Do you enjoy studying there? Have you got any new subjects this year?</a:t>
            </a:r>
          </a:p>
          <a:p>
            <a:pPr>
              <a:buNone/>
            </a:pPr>
            <a:r>
              <a:rPr lang="en-US" sz="2400" i="1" dirty="0" smtClean="0"/>
              <a:t>		I’ve got to go now! It’s time for my music lesson. Drop me a line when you can.</a:t>
            </a:r>
          </a:p>
          <a:p>
            <a:pPr>
              <a:buNone/>
            </a:pPr>
            <a:r>
              <a:rPr lang="en-US" sz="2400" i="1" dirty="0" smtClean="0"/>
              <a:t>		Lots of love,</a:t>
            </a:r>
          </a:p>
          <a:p>
            <a:pPr>
              <a:buNone/>
            </a:pPr>
            <a:r>
              <a:rPr lang="en-US" sz="2400" i="1" dirty="0" smtClean="0"/>
              <a:t>		Mary.</a:t>
            </a:r>
            <a:endParaRPr lang="ru-RU" sz="2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Список использованной литературы и Интернет-ресурсов</a:t>
            </a:r>
            <a:endParaRPr lang="ru-RU" dirty="0"/>
          </a:p>
        </p:txBody>
      </p:sp>
      <p:sp>
        <p:nvSpPr>
          <p:cNvPr id="3" name="Содержимое 2"/>
          <p:cNvSpPr>
            <a:spLocks noGrp="1"/>
          </p:cNvSpPr>
          <p:nvPr>
            <p:ph idx="1"/>
          </p:nvPr>
        </p:nvSpPr>
        <p:spPr/>
        <p:txBody>
          <a:bodyPr/>
          <a:lstStyle/>
          <a:p>
            <a:r>
              <a:rPr lang="ru-RU" dirty="0" err="1" smtClean="0"/>
              <a:t>Е.С.Музланова</a:t>
            </a:r>
            <a:r>
              <a:rPr lang="ru-RU" dirty="0" smtClean="0"/>
              <a:t>. Английский язык. Экспресс-репетитор для подготовки к ЕГЭ. «Письмо».</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Task</a:t>
            </a:r>
            <a:endParaRPr lang="ru-RU" dirty="0"/>
          </a:p>
        </p:txBody>
      </p:sp>
      <p:sp>
        <p:nvSpPr>
          <p:cNvPr id="3" name="Содержимое 2"/>
          <p:cNvSpPr>
            <a:spLocks noGrp="1"/>
          </p:cNvSpPr>
          <p:nvPr>
            <p:ph idx="1"/>
          </p:nvPr>
        </p:nvSpPr>
        <p:spPr/>
        <p:txBody>
          <a:bodyPr/>
          <a:lstStyle/>
          <a:p>
            <a:pPr>
              <a:buNone/>
            </a:pPr>
            <a:r>
              <a:rPr lang="en-US" dirty="0" smtClean="0"/>
              <a:t>Write back to Ann.</a:t>
            </a:r>
          </a:p>
          <a:p>
            <a:pPr>
              <a:buNone/>
            </a:pPr>
            <a:r>
              <a:rPr lang="en-US" dirty="0" smtClean="0"/>
              <a:t>In your letter</a:t>
            </a:r>
          </a:p>
          <a:p>
            <a:r>
              <a:rPr lang="en-US" dirty="0" smtClean="0"/>
              <a:t>answer her questions and tell her about your new school</a:t>
            </a:r>
          </a:p>
          <a:p>
            <a:r>
              <a:rPr lang="en-US" dirty="0" smtClean="0"/>
              <a:t>ask </a:t>
            </a:r>
            <a:r>
              <a:rPr lang="en-US" b="1" dirty="0" smtClean="0"/>
              <a:t>3 questions </a:t>
            </a:r>
            <a:r>
              <a:rPr lang="en-US" dirty="0" smtClean="0"/>
              <a:t>about her preferences in music</a:t>
            </a:r>
          </a:p>
          <a:p>
            <a:pPr>
              <a:buNone/>
            </a:pPr>
            <a:r>
              <a:rPr lang="en-US" dirty="0" smtClean="0"/>
              <a:t>Write </a:t>
            </a:r>
            <a:r>
              <a:rPr lang="en-US" b="1" dirty="0" smtClean="0"/>
              <a:t>100-140 words</a:t>
            </a:r>
            <a:r>
              <a:rPr lang="en-US" dirty="0" smtClean="0"/>
              <a:t>.</a:t>
            </a:r>
          </a:p>
          <a:p>
            <a:pPr>
              <a:buNone/>
            </a:pPr>
            <a:r>
              <a:rPr lang="en-US" dirty="0" smtClean="0"/>
              <a:t>Remember the rules of letter writing.</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endParaRPr lang="ru-RU" dirty="0"/>
          </a:p>
        </p:txBody>
      </p:sp>
      <p:sp>
        <p:nvSpPr>
          <p:cNvPr id="2" name="Заголовок 1"/>
          <p:cNvSpPr>
            <a:spLocks noGrp="1"/>
          </p:cNvSpPr>
          <p:nvPr>
            <p:ph type="title"/>
          </p:nvPr>
        </p:nvSpPr>
        <p:spPr/>
        <p:txBody>
          <a:bodyPr/>
          <a:lstStyle/>
          <a:p>
            <a:r>
              <a:rPr lang="en-US" dirty="0" smtClean="0"/>
              <a:t>The structure of the letter</a:t>
            </a:r>
            <a:endParaRPr lang="ru-RU" dirty="0"/>
          </a:p>
        </p:txBody>
      </p:sp>
      <p:sp>
        <p:nvSpPr>
          <p:cNvPr id="6" name="Прямоугольник с двумя скругленными противолежащими углами 5"/>
          <p:cNvSpPr/>
          <p:nvPr/>
        </p:nvSpPr>
        <p:spPr>
          <a:xfrm>
            <a:off x="4929190" y="1714488"/>
            <a:ext cx="3571900" cy="78581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dirty="0" smtClean="0">
                <a:hlinkClick r:id="rId2" action="ppaction://hlinksldjump"/>
              </a:rPr>
              <a:t>Your address</a:t>
            </a:r>
            <a:endParaRPr lang="ru-RU" sz="3200" dirty="0"/>
          </a:p>
        </p:txBody>
      </p:sp>
      <p:sp>
        <p:nvSpPr>
          <p:cNvPr id="8" name="Прямоугольник с двумя скругленными противолежащими углами 7"/>
          <p:cNvSpPr/>
          <p:nvPr/>
        </p:nvSpPr>
        <p:spPr>
          <a:xfrm>
            <a:off x="4929190" y="2643182"/>
            <a:ext cx="3571900" cy="571504"/>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hlinkClick r:id="rId3" action="ppaction://hlinksldjump"/>
              </a:rPr>
              <a:t>The date</a:t>
            </a:r>
            <a:endParaRPr lang="ru-RU" sz="3200" dirty="0"/>
          </a:p>
        </p:txBody>
      </p:sp>
      <p:sp>
        <p:nvSpPr>
          <p:cNvPr id="9" name="Прямоугольник с двумя скругленными противолежащими углами 8"/>
          <p:cNvSpPr/>
          <p:nvPr/>
        </p:nvSpPr>
        <p:spPr>
          <a:xfrm>
            <a:off x="642910" y="3929066"/>
            <a:ext cx="7786742" cy="42862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hlinkClick r:id="rId4" action="ppaction://hlinksldjump"/>
              </a:rPr>
              <a:t>Introduction</a:t>
            </a:r>
            <a:endParaRPr lang="ru-RU" sz="3200" dirty="0"/>
          </a:p>
        </p:txBody>
      </p:sp>
      <p:sp>
        <p:nvSpPr>
          <p:cNvPr id="10" name="Прямоугольник с двумя скругленными противолежащими углами 9"/>
          <p:cNvSpPr/>
          <p:nvPr/>
        </p:nvSpPr>
        <p:spPr>
          <a:xfrm>
            <a:off x="642910" y="4429132"/>
            <a:ext cx="7786742" cy="857256"/>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hlinkClick r:id="rId5" action="ppaction://hlinksldjump"/>
              </a:rPr>
              <a:t>Main Body</a:t>
            </a:r>
            <a:endParaRPr lang="ru-RU" sz="3200" dirty="0"/>
          </a:p>
        </p:txBody>
      </p:sp>
      <p:sp>
        <p:nvSpPr>
          <p:cNvPr id="11" name="Прямоугольник с двумя скругленными противолежащими углами 10"/>
          <p:cNvSpPr/>
          <p:nvPr/>
        </p:nvSpPr>
        <p:spPr>
          <a:xfrm>
            <a:off x="642910" y="5357826"/>
            <a:ext cx="7786742" cy="500066"/>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hlinkClick r:id="rId6" action="ppaction://hlinksldjump"/>
              </a:rPr>
              <a:t>Conclusion</a:t>
            </a:r>
            <a:endParaRPr lang="ru-RU" sz="3200" dirty="0"/>
          </a:p>
        </p:txBody>
      </p:sp>
      <p:sp>
        <p:nvSpPr>
          <p:cNvPr id="12" name="Прямоугольник с двумя скругленными противолежащими углами 11"/>
          <p:cNvSpPr/>
          <p:nvPr/>
        </p:nvSpPr>
        <p:spPr>
          <a:xfrm>
            <a:off x="642910" y="5929330"/>
            <a:ext cx="2714644" cy="571504"/>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hlinkClick r:id="rId7" action="ppaction://hlinksldjump"/>
              </a:rPr>
              <a:t>Ending</a:t>
            </a:r>
            <a:endParaRPr lang="ru-RU" sz="3200" dirty="0"/>
          </a:p>
        </p:txBody>
      </p:sp>
      <p:sp>
        <p:nvSpPr>
          <p:cNvPr id="13" name="Прямоугольник с двумя скругленными противолежащими углами 12"/>
          <p:cNvSpPr/>
          <p:nvPr/>
        </p:nvSpPr>
        <p:spPr>
          <a:xfrm>
            <a:off x="642910" y="3286124"/>
            <a:ext cx="2643206" cy="571504"/>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dirty="0" smtClean="0">
                <a:hlinkClick r:id="rId8" action="ppaction://hlinksldjump"/>
              </a:rPr>
              <a:t>Greeting</a:t>
            </a:r>
            <a:endParaRPr lang="ru-RU" sz="3200" dirty="0"/>
          </a:p>
        </p:txBody>
      </p:sp>
      <p:sp>
        <p:nvSpPr>
          <p:cNvPr id="17" name="Управляющая кнопка: настраиваемая 16">
            <a:hlinkClick r:id="rId9" action="ppaction://hlinksldjump" highlightClick="1"/>
          </p:cNvPr>
          <p:cNvSpPr/>
          <p:nvPr/>
        </p:nvSpPr>
        <p:spPr>
          <a:xfrm>
            <a:off x="7215206" y="5929330"/>
            <a:ext cx="857256" cy="57150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Letter</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Address</a:t>
            </a:r>
            <a:endParaRPr lang="ru-RU" dirty="0"/>
          </a:p>
        </p:txBody>
      </p:sp>
      <p:sp>
        <p:nvSpPr>
          <p:cNvPr id="3" name="Содержимое 2"/>
          <p:cNvSpPr>
            <a:spLocks noGrp="1"/>
          </p:cNvSpPr>
          <p:nvPr>
            <p:ph idx="1"/>
          </p:nvPr>
        </p:nvSpPr>
        <p:spPr>
          <a:xfrm>
            <a:off x="428596" y="1643050"/>
            <a:ext cx="8229600" cy="4525963"/>
          </a:xfrm>
        </p:spPr>
        <p:txBody>
          <a:bodyPr>
            <a:normAutofit/>
          </a:bodyPr>
          <a:lstStyle/>
          <a:p>
            <a:pPr>
              <a:buNone/>
            </a:pPr>
            <a:r>
              <a:rPr lang="en-US" dirty="0" smtClean="0"/>
              <a:t>Write your address in the right upper corner</a:t>
            </a:r>
            <a:r>
              <a:rPr lang="ru-RU" dirty="0" smtClean="0"/>
              <a:t>:</a:t>
            </a:r>
          </a:p>
          <a:p>
            <a:pPr lvl="7"/>
            <a:r>
              <a:rPr lang="en-US" sz="3200" dirty="0" smtClean="0"/>
              <a:t>City</a:t>
            </a:r>
            <a:endParaRPr lang="ru-RU" sz="3200" dirty="0" smtClean="0"/>
          </a:p>
          <a:p>
            <a:pPr lvl="7"/>
            <a:r>
              <a:rPr lang="en-US" sz="3200" dirty="0" smtClean="0"/>
              <a:t>Country</a:t>
            </a:r>
            <a:endParaRPr lang="ru-RU" sz="3200" dirty="0" smtClean="0"/>
          </a:p>
          <a:p>
            <a:pPr lvl="8"/>
            <a:endParaRPr lang="ru-RU" sz="2800" dirty="0" smtClean="0"/>
          </a:p>
          <a:p>
            <a:pPr lvl="7"/>
            <a:r>
              <a:rPr lang="en-US" sz="3200" b="1" i="1" dirty="0" smtClean="0"/>
              <a:t>Krasnodar</a:t>
            </a:r>
          </a:p>
          <a:p>
            <a:pPr lvl="7"/>
            <a:r>
              <a:rPr lang="en-US" sz="3200" b="1" i="1" dirty="0" smtClean="0"/>
              <a:t>Russia</a:t>
            </a:r>
            <a:endParaRPr lang="ru-RU" sz="3200" b="1" i="1" dirty="0"/>
          </a:p>
        </p:txBody>
      </p:sp>
      <p:sp>
        <p:nvSpPr>
          <p:cNvPr id="9" name="Управляющая кнопка: возврат 8">
            <a:hlinkClick r:id="rId2"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Date</a:t>
            </a:r>
            <a:endParaRPr lang="ru-RU" dirty="0"/>
          </a:p>
        </p:txBody>
      </p:sp>
      <p:sp>
        <p:nvSpPr>
          <p:cNvPr id="3" name="Содержимое 2"/>
          <p:cNvSpPr>
            <a:spLocks noGrp="1"/>
          </p:cNvSpPr>
          <p:nvPr>
            <p:ph idx="1"/>
          </p:nvPr>
        </p:nvSpPr>
        <p:spPr/>
        <p:txBody>
          <a:bodyPr/>
          <a:lstStyle/>
          <a:p>
            <a:pPr>
              <a:buNone/>
            </a:pPr>
            <a:r>
              <a:rPr lang="en-US" dirty="0" smtClean="0"/>
              <a:t>	Miss a line under your address and write the date</a:t>
            </a:r>
            <a:r>
              <a:rPr lang="ru-RU" dirty="0" smtClean="0"/>
              <a:t>:</a:t>
            </a:r>
          </a:p>
          <a:p>
            <a:pPr lvl="7"/>
            <a:endParaRPr lang="ru-RU" dirty="0" smtClean="0"/>
          </a:p>
          <a:p>
            <a:pPr lvl="7"/>
            <a:r>
              <a:rPr lang="en-US" sz="3200" b="1" i="1" dirty="0" smtClean="0"/>
              <a:t>May 1</a:t>
            </a:r>
            <a:r>
              <a:rPr lang="en-US" sz="3200" b="1" i="1" baseline="30000" dirty="0" smtClean="0"/>
              <a:t>st</a:t>
            </a:r>
            <a:r>
              <a:rPr lang="en-US" sz="3200" b="1" i="1" dirty="0" smtClean="0"/>
              <a:t> , 2011</a:t>
            </a:r>
          </a:p>
          <a:p>
            <a:pPr lvl="7"/>
            <a:r>
              <a:rPr lang="en-US" sz="3200" b="1" i="1" dirty="0" smtClean="0"/>
              <a:t>1 May 2011</a:t>
            </a:r>
          </a:p>
          <a:p>
            <a:pPr lvl="7"/>
            <a:r>
              <a:rPr lang="en-US" sz="3200" b="1" i="1" dirty="0" smtClean="0"/>
              <a:t>01/05/11 (Br)</a:t>
            </a:r>
          </a:p>
          <a:p>
            <a:pPr lvl="7"/>
            <a:r>
              <a:rPr lang="en-US" sz="3200" b="1" i="1" dirty="0" smtClean="0"/>
              <a:t>05/01/11 (Am)</a:t>
            </a:r>
            <a:endParaRPr lang="ru-RU" sz="3200" b="1" i="1" dirty="0"/>
          </a:p>
        </p:txBody>
      </p:sp>
      <p:sp>
        <p:nvSpPr>
          <p:cNvPr id="8" name="Управляющая кнопка: возврат 7">
            <a:hlinkClick r:id="rId2"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Greeting</a:t>
            </a:r>
            <a:endParaRPr lang="ru-RU" dirty="0"/>
          </a:p>
        </p:txBody>
      </p:sp>
      <p:sp>
        <p:nvSpPr>
          <p:cNvPr id="3" name="Содержимое 2"/>
          <p:cNvSpPr>
            <a:spLocks noGrp="1"/>
          </p:cNvSpPr>
          <p:nvPr>
            <p:ph idx="1"/>
          </p:nvPr>
        </p:nvSpPr>
        <p:spPr>
          <a:xfrm>
            <a:off x="428596" y="1714488"/>
            <a:ext cx="8229600" cy="4525963"/>
          </a:xfrm>
        </p:spPr>
        <p:txBody>
          <a:bodyPr/>
          <a:lstStyle/>
          <a:p>
            <a:pPr algn="ctr">
              <a:buNone/>
            </a:pPr>
            <a:r>
              <a:rPr lang="en-US" dirty="0" smtClean="0"/>
              <a:t>	Never begin </a:t>
            </a:r>
            <a:r>
              <a:rPr lang="en-US" i="1" dirty="0" smtClean="0"/>
              <a:t>Dear friend / Pen-friend</a:t>
            </a:r>
            <a:r>
              <a:rPr lang="en-US" dirty="0" smtClean="0"/>
              <a:t>; </a:t>
            </a:r>
          </a:p>
          <a:p>
            <a:pPr algn="ctr">
              <a:buNone/>
            </a:pPr>
            <a:r>
              <a:rPr lang="en-US" dirty="0" smtClean="0"/>
              <a:t>     write  the name:</a:t>
            </a:r>
            <a:endParaRPr lang="ru-RU" dirty="0" smtClean="0"/>
          </a:p>
          <a:p>
            <a:pPr>
              <a:buNone/>
            </a:pPr>
            <a:r>
              <a:rPr lang="en-US" dirty="0" smtClean="0"/>
              <a:t>	</a:t>
            </a:r>
            <a:r>
              <a:rPr lang="en-US" b="1" i="1" dirty="0" smtClean="0">
                <a:solidFill>
                  <a:schemeClr val="accent1">
                    <a:lumMod val="50000"/>
                  </a:schemeClr>
                </a:solidFill>
                <a:latin typeface="Bernard MT Condensed" pitchFamily="18" charset="0"/>
              </a:rPr>
              <a:t>Dear Mary,</a:t>
            </a:r>
          </a:p>
          <a:p>
            <a:pPr algn="ctr">
              <a:buNone/>
            </a:pPr>
            <a:r>
              <a:rPr lang="en-US" dirty="0" smtClean="0"/>
              <a:t>	After the greeting put </a:t>
            </a:r>
            <a:r>
              <a:rPr lang="en-US" b="1" dirty="0" smtClean="0"/>
              <a:t>the comma</a:t>
            </a:r>
            <a:r>
              <a:rPr lang="ru-RU" dirty="0" smtClean="0"/>
              <a:t>!</a:t>
            </a:r>
            <a:endParaRPr lang="ru-RU" dirty="0"/>
          </a:p>
        </p:txBody>
      </p:sp>
      <p:sp>
        <p:nvSpPr>
          <p:cNvPr id="9" name="Управляющая кнопка: возврат 8">
            <a:hlinkClick r:id="rId2"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2000"/>
                                        <p:tgtEl>
                                          <p:spTgt spid="3">
                                            <p:txEl>
                                              <p:pRg st="0" end="0"/>
                                            </p:txEl>
                                          </p:spTgt>
                                        </p:tgtEl>
                                      </p:cBhvr>
                                    </p:animEffect>
                                  </p:childTnLst>
                                </p:cTn>
                              </p:par>
                            </p:childTnLst>
                          </p:cTn>
                        </p:par>
                        <p:par>
                          <p:cTn id="8" fill="hold">
                            <p:stCondLst>
                              <p:cond delay="2000"/>
                            </p:stCondLst>
                            <p:childTnLst>
                              <p:par>
                                <p:cTn id="9" presetID="18" presetClass="entr" presetSubtype="3"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strips(upRight)">
                                      <p:cBhvr>
                                        <p:cTn id="11" dur="2000"/>
                                        <p:tgtEl>
                                          <p:spTgt spid="3">
                                            <p:txEl>
                                              <p:pRg st="1" end="1"/>
                                            </p:txEl>
                                          </p:spTgt>
                                        </p:tgtEl>
                                      </p:cBhvr>
                                    </p:animEffect>
                                  </p:childTnLst>
                                </p:cTn>
                              </p:par>
                            </p:childTnLst>
                          </p:cTn>
                        </p:par>
                        <p:par>
                          <p:cTn id="12" fill="hold">
                            <p:stCondLst>
                              <p:cond delay="4000"/>
                            </p:stCondLst>
                            <p:childTnLst>
                              <p:par>
                                <p:cTn id="13" presetID="18" presetClass="entr" presetSubtype="3"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upRight)">
                                      <p:cBhvr>
                                        <p:cTn id="15" dur="2000"/>
                                        <p:tgtEl>
                                          <p:spTgt spid="3">
                                            <p:txEl>
                                              <p:pRg st="2" end="2"/>
                                            </p:txEl>
                                          </p:spTgt>
                                        </p:tgtEl>
                                      </p:cBhvr>
                                    </p:animEffect>
                                  </p:childTnLst>
                                </p:cTn>
                              </p:par>
                            </p:childTnLst>
                          </p:cTn>
                        </p:par>
                        <p:par>
                          <p:cTn id="16" fill="hold">
                            <p:stCondLst>
                              <p:cond delay="6000"/>
                            </p:stCondLst>
                            <p:childTnLst>
                              <p:par>
                                <p:cTn id="17" presetID="18" presetClass="entr" presetSubtype="3"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trips(upRight)">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Introduction</a:t>
            </a:r>
            <a:endParaRPr lang="ru-RU" dirty="0"/>
          </a:p>
        </p:txBody>
      </p:sp>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Управляющая кнопка: справка 15">
            <a:hlinkClick r:id="rId6" action="ppaction://hlinksldjump" highlightClick="1"/>
          </p:cNvPr>
          <p:cNvSpPr/>
          <p:nvPr/>
        </p:nvSpPr>
        <p:spPr>
          <a:xfrm>
            <a:off x="785786" y="2214554"/>
            <a:ext cx="571504" cy="64294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Управляющая кнопка: справка 16">
            <a:hlinkClick r:id="rId7" action="ppaction://hlinksldjump" highlightClick="1"/>
          </p:cNvPr>
          <p:cNvSpPr/>
          <p:nvPr/>
        </p:nvSpPr>
        <p:spPr>
          <a:xfrm>
            <a:off x="714348" y="3643314"/>
            <a:ext cx="642942" cy="64294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Управляющая кнопка: справка 17">
            <a:hlinkClick r:id="rId8" action="ppaction://hlinksldjump" highlightClick="1"/>
          </p:cNvPr>
          <p:cNvSpPr/>
          <p:nvPr/>
        </p:nvSpPr>
        <p:spPr>
          <a:xfrm>
            <a:off x="785786" y="5072074"/>
            <a:ext cx="571504" cy="64294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Управляющая кнопка: возврат 8">
            <a:hlinkClick r:id="rId9" action="ppaction://hlinksldjump" highlightClick="1"/>
          </p:cNvPr>
          <p:cNvSpPr/>
          <p:nvPr/>
        </p:nvSpPr>
        <p:spPr>
          <a:xfrm>
            <a:off x="7429520" y="5572140"/>
            <a:ext cx="714380"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How to thank</a:t>
            </a:r>
            <a:endParaRPr lang="ru-RU" dirty="0"/>
          </a:p>
        </p:txBody>
      </p:sp>
      <p:sp>
        <p:nvSpPr>
          <p:cNvPr id="3" name="Содержимое 2"/>
          <p:cNvSpPr>
            <a:spLocks noGrp="1"/>
          </p:cNvSpPr>
          <p:nvPr>
            <p:ph idx="1"/>
          </p:nvPr>
        </p:nvSpPr>
        <p:spPr/>
        <p:txBody>
          <a:bodyPr/>
          <a:lstStyle/>
          <a:p>
            <a:r>
              <a:rPr lang="en-US" dirty="0" smtClean="0">
                <a:solidFill>
                  <a:schemeClr val="tx2"/>
                </a:solidFill>
                <a:latin typeface="Broadway" pitchFamily="82" charset="0"/>
              </a:rPr>
              <a:t>Thanks a lot for your last letter.</a:t>
            </a:r>
          </a:p>
          <a:p>
            <a:pPr>
              <a:buNone/>
            </a:pPr>
            <a:endParaRPr lang="en-US" dirty="0" smtClean="0">
              <a:solidFill>
                <a:schemeClr val="tx2"/>
              </a:solidFill>
              <a:latin typeface="Broadway" pitchFamily="82" charset="0"/>
            </a:endParaRPr>
          </a:p>
          <a:p>
            <a:r>
              <a:rPr lang="en-US" dirty="0" smtClean="0">
                <a:solidFill>
                  <a:schemeClr val="accent4">
                    <a:lumMod val="75000"/>
                  </a:schemeClr>
                </a:solidFill>
                <a:latin typeface="Comic Sans MS" pitchFamily="66" charset="0"/>
              </a:rPr>
              <a:t>Your last letter was a real surprise.</a:t>
            </a:r>
          </a:p>
          <a:p>
            <a:pPr>
              <a:buNone/>
            </a:pPr>
            <a:endParaRPr lang="en-US" dirty="0" smtClean="0">
              <a:solidFill>
                <a:schemeClr val="accent4">
                  <a:lumMod val="75000"/>
                </a:schemeClr>
              </a:solidFill>
              <a:latin typeface="Comic Sans MS" pitchFamily="66" charset="0"/>
            </a:endParaRPr>
          </a:p>
          <a:p>
            <a:r>
              <a:rPr lang="en-US" dirty="0" smtClean="0">
                <a:solidFill>
                  <a:schemeClr val="accent5">
                    <a:lumMod val="50000"/>
                  </a:schemeClr>
                </a:solidFill>
                <a:latin typeface="Lucida Calligraphy" pitchFamily="66" charset="0"/>
              </a:rPr>
              <a:t>I was glad to get your letter.</a:t>
            </a:r>
          </a:p>
          <a:p>
            <a:pPr>
              <a:buNone/>
            </a:pPr>
            <a:endParaRPr lang="en-US" dirty="0" smtClean="0">
              <a:solidFill>
                <a:schemeClr val="accent5">
                  <a:lumMod val="50000"/>
                </a:schemeClr>
              </a:solidFill>
              <a:latin typeface="Lucida Calligraphy" pitchFamily="66" charset="0"/>
            </a:endParaRPr>
          </a:p>
          <a:p>
            <a:r>
              <a:rPr lang="en-US" dirty="0" smtClean="0">
                <a:solidFill>
                  <a:schemeClr val="accent4">
                    <a:lumMod val="50000"/>
                  </a:schemeClr>
                </a:solidFill>
                <a:latin typeface="Britannic Bold" pitchFamily="34" charset="0"/>
              </a:rPr>
              <a:t>It was great to hear from you!</a:t>
            </a:r>
          </a:p>
        </p:txBody>
      </p:sp>
      <p:sp>
        <p:nvSpPr>
          <p:cNvPr id="8" name="Управляющая кнопка: возврат 7">
            <a:hlinkClick r:id="rId2" action="ppaction://hlinksldjump" highlightClick="1"/>
          </p:cNvPr>
          <p:cNvSpPr/>
          <p:nvPr/>
        </p:nvSpPr>
        <p:spPr>
          <a:xfrm>
            <a:off x="7429520" y="5572140"/>
            <a:ext cx="785818" cy="7143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tter">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letter</Template>
  <TotalTime>2</TotalTime>
  <Words>433</Words>
  <Application>Microsoft Office PowerPoint</Application>
  <PresentationFormat>Экран (4:3)</PresentationFormat>
  <Paragraphs>120</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letter</vt:lpstr>
      <vt:lpstr> Правила оформления  письма личного характера (C1)</vt:lpstr>
      <vt:lpstr>Read the letter</vt:lpstr>
      <vt:lpstr>Task</vt:lpstr>
      <vt:lpstr>The structure of the letter</vt:lpstr>
      <vt:lpstr>Address</vt:lpstr>
      <vt:lpstr>Date</vt:lpstr>
      <vt:lpstr>Greeting</vt:lpstr>
      <vt:lpstr>Introduction</vt:lpstr>
      <vt:lpstr>How to thank</vt:lpstr>
      <vt:lpstr>How to beg pardon </vt:lpstr>
      <vt:lpstr>How to mention the facts </vt:lpstr>
      <vt:lpstr>Main body</vt:lpstr>
      <vt:lpstr>Answer the questions</vt:lpstr>
      <vt:lpstr>Ask the questions</vt:lpstr>
      <vt:lpstr>Conclusion</vt:lpstr>
      <vt:lpstr>How to explain why you are finishing the letter</vt:lpstr>
      <vt:lpstr>How to mention the future contacts</vt:lpstr>
      <vt:lpstr>Ending</vt:lpstr>
      <vt:lpstr>Letter</vt:lpstr>
      <vt:lpstr>Список использованной литературы и Интернет-ресурсов</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Правила оформления  письма личного характера (C1)</dc:title>
  <dc:creator>Учитель</dc:creator>
  <cp:lastModifiedBy>Учитель</cp:lastModifiedBy>
  <cp:revision>1</cp:revision>
  <dcterms:created xsi:type="dcterms:W3CDTF">2012-12-03T09:43:14Z</dcterms:created>
  <dcterms:modified xsi:type="dcterms:W3CDTF">2012-12-03T09:45:45Z</dcterms:modified>
</cp:coreProperties>
</file>